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8" r:id="rId2"/>
    <p:sldMasterId id="2147483660" r:id="rId3"/>
    <p:sldMasterId id="2147483668" r:id="rId4"/>
    <p:sldMasterId id="2147483670"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8" r:id="rId17"/>
    <p:sldId id="269" r:id="rId18"/>
    <p:sldId id="270" r:id="rId19"/>
    <p:sldId id="271" r:id="rId20"/>
    <p:sldId id="272" r:id="rId21"/>
    <p:sldId id="273" r:id="rId22"/>
    <p:sldId id="267" r:id="rId2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9D3645-0140-4B08-BA92-1077F9B1AB29}" v="3" dt="2025-06-30T16:39:15.9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41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i Dinesh" userId="f84ee10e10369de4" providerId="LiveId" clId="{F09D3645-0140-4B08-BA92-1077F9B1AB29}"/>
    <pc:docChg chg="undo custSel modSld delMainMaster">
      <pc:chgData name="Sri Dinesh" userId="f84ee10e10369de4" providerId="LiveId" clId="{F09D3645-0140-4B08-BA92-1077F9B1AB29}" dt="2025-06-30T16:39:29.454" v="7" actId="20577"/>
      <pc:docMkLst>
        <pc:docMk/>
      </pc:docMkLst>
      <pc:sldChg chg="modSp mod">
        <pc:chgData name="Sri Dinesh" userId="f84ee10e10369de4" providerId="LiveId" clId="{F09D3645-0140-4B08-BA92-1077F9B1AB29}" dt="2025-06-30T16:39:29.454" v="7" actId="20577"/>
        <pc:sldMkLst>
          <pc:docMk/>
          <pc:sldMk cId="0" sldId="256"/>
        </pc:sldMkLst>
        <pc:spChg chg="mod">
          <ac:chgData name="Sri Dinesh" userId="f84ee10e10369de4" providerId="LiveId" clId="{F09D3645-0140-4B08-BA92-1077F9B1AB29}" dt="2025-06-30T16:39:29.454" v="7" actId="20577"/>
          <ac:spMkLst>
            <pc:docMk/>
            <pc:sldMk cId="0" sldId="256"/>
            <ac:spMk id="71" creationId="{00000000-0000-0000-0000-000000000000}"/>
          </ac:spMkLst>
        </pc:spChg>
      </pc:sldChg>
      <pc:sldMasterChg chg="del delSldLayout">
        <pc:chgData name="Sri Dinesh" userId="f84ee10e10369de4" providerId="LiveId" clId="{F09D3645-0140-4B08-BA92-1077F9B1AB29}" dt="2025-06-30T16:39:24.745" v="5"/>
        <pc:sldMasterMkLst>
          <pc:docMk/>
          <pc:sldMasterMk cId="0" sldId="2147483650"/>
        </pc:sldMasterMkLst>
        <pc:sldLayoutChg chg="del">
          <pc:chgData name="Sri Dinesh" userId="f84ee10e10369de4" providerId="LiveId" clId="{F09D3645-0140-4B08-BA92-1077F9B1AB29}" dt="2025-06-30T16:39:24.745" v="5"/>
          <pc:sldLayoutMkLst>
            <pc:docMk/>
            <pc:sldMasterMk cId="0" sldId="2147483650"/>
            <pc:sldLayoutMk cId="0" sldId="2147483651"/>
          </pc:sldLayoutMkLst>
        </pc:sldLayoutChg>
      </pc:sldMasterChg>
      <pc:sldMasterChg chg="del delSldLayout">
        <pc:chgData name="Sri Dinesh" userId="f84ee10e10369de4" providerId="LiveId" clId="{F09D3645-0140-4B08-BA92-1077F9B1AB29}" dt="2025-06-30T16:39:24.745" v="5"/>
        <pc:sldMasterMkLst>
          <pc:docMk/>
          <pc:sldMasterMk cId="0" sldId="2147483652"/>
        </pc:sldMasterMkLst>
        <pc:sldLayoutChg chg="del">
          <pc:chgData name="Sri Dinesh" userId="f84ee10e10369de4" providerId="LiveId" clId="{F09D3645-0140-4B08-BA92-1077F9B1AB29}" dt="2025-06-30T16:39:24.745" v="5"/>
          <pc:sldLayoutMkLst>
            <pc:docMk/>
            <pc:sldMasterMk cId="0" sldId="2147483652"/>
            <pc:sldLayoutMk cId="0" sldId="2147483653"/>
          </pc:sldLayoutMkLst>
        </pc:sldLayoutChg>
      </pc:sldMasterChg>
      <pc:sldMasterChg chg="del delSldLayout">
        <pc:chgData name="Sri Dinesh" userId="f84ee10e10369de4" providerId="LiveId" clId="{F09D3645-0140-4B08-BA92-1077F9B1AB29}" dt="2025-06-30T16:39:24.745" v="5"/>
        <pc:sldMasterMkLst>
          <pc:docMk/>
          <pc:sldMasterMk cId="0" sldId="2147483654"/>
        </pc:sldMasterMkLst>
        <pc:sldLayoutChg chg="del">
          <pc:chgData name="Sri Dinesh" userId="f84ee10e10369de4" providerId="LiveId" clId="{F09D3645-0140-4B08-BA92-1077F9B1AB29}" dt="2025-06-30T16:39:24.745" v="5"/>
          <pc:sldLayoutMkLst>
            <pc:docMk/>
            <pc:sldMasterMk cId="0" sldId="2147483654"/>
            <pc:sldLayoutMk cId="0" sldId="2147483655"/>
          </pc:sldLayoutMkLst>
        </pc:sldLayoutChg>
      </pc:sldMasterChg>
      <pc:sldMasterChg chg="del delSldLayout">
        <pc:chgData name="Sri Dinesh" userId="f84ee10e10369de4" providerId="LiveId" clId="{F09D3645-0140-4B08-BA92-1077F9B1AB29}" dt="2025-06-30T16:39:24.745" v="5"/>
        <pc:sldMasterMkLst>
          <pc:docMk/>
          <pc:sldMasterMk cId="0" sldId="2147483656"/>
        </pc:sldMasterMkLst>
        <pc:sldLayoutChg chg="del">
          <pc:chgData name="Sri Dinesh" userId="f84ee10e10369de4" providerId="LiveId" clId="{F09D3645-0140-4B08-BA92-1077F9B1AB29}" dt="2025-06-30T16:39:24.745" v="5"/>
          <pc:sldLayoutMkLst>
            <pc:docMk/>
            <pc:sldMasterMk cId="0" sldId="2147483656"/>
            <pc:sldLayoutMk cId="0" sldId="2147483657"/>
          </pc:sldLayoutMkLst>
        </pc:sldLayoutChg>
      </pc:sldMasterChg>
      <pc:sldMasterChg chg="del delSldLayout">
        <pc:chgData name="Sri Dinesh" userId="f84ee10e10369de4" providerId="LiveId" clId="{F09D3645-0140-4B08-BA92-1077F9B1AB29}" dt="2025-06-30T16:39:24.745" v="5"/>
        <pc:sldMasterMkLst>
          <pc:docMk/>
          <pc:sldMasterMk cId="0" sldId="2147483662"/>
        </pc:sldMasterMkLst>
        <pc:sldLayoutChg chg="del">
          <pc:chgData name="Sri Dinesh" userId="f84ee10e10369de4" providerId="LiveId" clId="{F09D3645-0140-4B08-BA92-1077F9B1AB29}" dt="2025-06-30T16:39:24.745" v="5"/>
          <pc:sldLayoutMkLst>
            <pc:docMk/>
            <pc:sldMasterMk cId="0" sldId="2147483662"/>
            <pc:sldLayoutMk cId="0" sldId="2147483663"/>
          </pc:sldLayoutMkLst>
        </pc:sldLayoutChg>
      </pc:sldMasterChg>
      <pc:sldMasterChg chg="del delSldLayout">
        <pc:chgData name="Sri Dinesh" userId="f84ee10e10369de4" providerId="LiveId" clId="{F09D3645-0140-4B08-BA92-1077F9B1AB29}" dt="2025-06-30T16:39:24.745" v="5"/>
        <pc:sldMasterMkLst>
          <pc:docMk/>
          <pc:sldMasterMk cId="0" sldId="2147483664"/>
        </pc:sldMasterMkLst>
        <pc:sldLayoutChg chg="del">
          <pc:chgData name="Sri Dinesh" userId="f84ee10e10369de4" providerId="LiveId" clId="{F09D3645-0140-4B08-BA92-1077F9B1AB29}" dt="2025-06-30T16:39:24.745" v="5"/>
          <pc:sldLayoutMkLst>
            <pc:docMk/>
            <pc:sldMasterMk cId="0" sldId="2147483664"/>
            <pc:sldLayoutMk cId="0" sldId="2147483665"/>
          </pc:sldLayoutMkLst>
        </pc:sldLayoutChg>
      </pc:sldMasterChg>
      <pc:sldMasterChg chg="del delSldLayout">
        <pc:chgData name="Sri Dinesh" userId="f84ee10e10369de4" providerId="LiveId" clId="{F09D3645-0140-4B08-BA92-1077F9B1AB29}" dt="2025-06-30T16:39:24.745" v="5"/>
        <pc:sldMasterMkLst>
          <pc:docMk/>
          <pc:sldMasterMk cId="0" sldId="2147483666"/>
        </pc:sldMasterMkLst>
        <pc:sldLayoutChg chg="del">
          <pc:chgData name="Sri Dinesh" userId="f84ee10e10369de4" providerId="LiveId" clId="{F09D3645-0140-4B08-BA92-1077F9B1AB29}" dt="2025-06-30T16:39:24.745" v="5"/>
          <pc:sldLayoutMkLst>
            <pc:docMk/>
            <pc:sldMasterMk cId="0" sldId="2147483666"/>
            <pc:sldLayoutMk cId="0" sldId="2147483667"/>
          </pc:sldLayoutMkLst>
        </pc:sldLayoutChg>
      </pc:sldMasterChg>
      <pc:sldMasterChg chg="del delSldLayout">
        <pc:chgData name="Sri Dinesh" userId="f84ee10e10369de4" providerId="LiveId" clId="{F09D3645-0140-4B08-BA92-1077F9B1AB29}" dt="2025-06-30T16:39:24.745" v="5"/>
        <pc:sldMasterMkLst>
          <pc:docMk/>
          <pc:sldMasterMk cId="0" sldId="2147483672"/>
        </pc:sldMasterMkLst>
        <pc:sldLayoutChg chg="del">
          <pc:chgData name="Sri Dinesh" userId="f84ee10e10369de4" providerId="LiveId" clId="{F09D3645-0140-4B08-BA92-1077F9B1AB29}" dt="2025-06-30T16:39:24.745" v="5"/>
          <pc:sldLayoutMkLst>
            <pc:docMk/>
            <pc:sldMasterMk cId="0" sldId="2147483672"/>
            <pc:sldLayoutMk cId="0" sldId="2147483673"/>
          </pc:sldLayoutMkLst>
        </pc:sldLayoutChg>
      </pc:sldMasterChg>
      <pc:sldMasterChg chg="del delSldLayout">
        <pc:chgData name="Sri Dinesh" userId="f84ee10e10369de4" providerId="LiveId" clId="{F09D3645-0140-4B08-BA92-1077F9B1AB29}" dt="2025-06-30T16:39:24.745" v="5"/>
        <pc:sldMasterMkLst>
          <pc:docMk/>
          <pc:sldMasterMk cId="0" sldId="2147483674"/>
        </pc:sldMasterMkLst>
        <pc:sldLayoutChg chg="del">
          <pc:chgData name="Sri Dinesh" userId="f84ee10e10369de4" providerId="LiveId" clId="{F09D3645-0140-4B08-BA92-1077F9B1AB29}" dt="2025-06-30T16:39:24.745" v="5"/>
          <pc:sldLayoutMkLst>
            <pc:docMk/>
            <pc:sldMasterMk cId="0" sldId="2147483674"/>
            <pc:sldLayoutMk cId="0" sldId="2147483675"/>
          </pc:sldLayoutMkLst>
        </pc:sldLayoutChg>
      </pc:sldMasterChg>
      <pc:sldMasterChg chg="del delSldLayout">
        <pc:chgData name="Sri Dinesh" userId="f84ee10e10369de4" providerId="LiveId" clId="{F09D3645-0140-4B08-BA92-1077F9B1AB29}" dt="2025-06-30T16:39:24.745" v="5"/>
        <pc:sldMasterMkLst>
          <pc:docMk/>
          <pc:sldMasterMk cId="0" sldId="2147483676"/>
        </pc:sldMasterMkLst>
        <pc:sldLayoutChg chg="del">
          <pc:chgData name="Sri Dinesh" userId="f84ee10e10369de4" providerId="LiveId" clId="{F09D3645-0140-4B08-BA92-1077F9B1AB29}" dt="2025-06-30T16:39:24.745" v="5"/>
          <pc:sldLayoutMkLst>
            <pc:docMk/>
            <pc:sldMasterMk cId="0" sldId="2147483676"/>
            <pc:sldLayoutMk cId="0" sldId="2147483677"/>
          </pc:sldLayoutMkLst>
        </pc:sldLayoutChg>
      </pc:sldMasterChg>
      <pc:sldMasterChg chg="del delSldLayout">
        <pc:chgData name="Sri Dinesh" userId="f84ee10e10369de4" providerId="LiveId" clId="{F09D3645-0140-4B08-BA92-1077F9B1AB29}" dt="2025-06-30T16:39:24.745" v="5"/>
        <pc:sldMasterMkLst>
          <pc:docMk/>
          <pc:sldMasterMk cId="0" sldId="2147483678"/>
        </pc:sldMasterMkLst>
        <pc:sldLayoutChg chg="del">
          <pc:chgData name="Sri Dinesh" userId="f84ee10e10369de4" providerId="LiveId" clId="{F09D3645-0140-4B08-BA92-1077F9B1AB29}" dt="2025-06-30T16:39:24.745" v="5"/>
          <pc:sldLayoutMkLst>
            <pc:docMk/>
            <pc:sldMasterMk cId="0" sldId="2147483678"/>
            <pc:sldLayoutMk cId="0" sldId="2147483679"/>
          </pc:sldLayoutMkLst>
        </pc:sldLayoutChg>
      </pc:sldMasterChg>
      <pc:sldMasterChg chg="del delSldLayout">
        <pc:chgData name="Sri Dinesh" userId="f84ee10e10369de4" providerId="LiveId" clId="{F09D3645-0140-4B08-BA92-1077F9B1AB29}" dt="2025-06-30T16:39:24.745" v="5"/>
        <pc:sldMasterMkLst>
          <pc:docMk/>
          <pc:sldMasterMk cId="0" sldId="2147483680"/>
        </pc:sldMasterMkLst>
        <pc:sldLayoutChg chg="del">
          <pc:chgData name="Sri Dinesh" userId="f84ee10e10369de4" providerId="LiveId" clId="{F09D3645-0140-4B08-BA92-1077F9B1AB29}" dt="2025-06-30T16:39:24.745" v="5"/>
          <pc:sldLayoutMkLst>
            <pc:docMk/>
            <pc:sldMasterMk cId="0" sldId="2147483680"/>
            <pc:sldLayoutMk cId="0" sldId="2147483681"/>
          </pc:sldLayoutMkLst>
        </pc:sldLayoutChg>
      </pc:sldMasterChg>
      <pc:sldMasterChg chg="del delSldLayout">
        <pc:chgData name="Sri Dinesh" userId="f84ee10e10369de4" providerId="LiveId" clId="{F09D3645-0140-4B08-BA92-1077F9B1AB29}" dt="2025-06-30T16:39:24.745" v="5"/>
        <pc:sldMasterMkLst>
          <pc:docMk/>
          <pc:sldMasterMk cId="0" sldId="2147483682"/>
        </pc:sldMasterMkLst>
        <pc:sldLayoutChg chg="del">
          <pc:chgData name="Sri Dinesh" userId="f84ee10e10369de4" providerId="LiveId" clId="{F09D3645-0140-4B08-BA92-1077F9B1AB29}" dt="2025-06-30T16:39:24.745" v="5"/>
          <pc:sldLayoutMkLst>
            <pc:docMk/>
            <pc:sldMasterMk cId="0" sldId="2147483682"/>
            <pc:sldLayoutMk cId="0" sldId="2147483683"/>
          </pc:sldLayoutMkLst>
        </pc:sldLayoutChg>
      </pc:sldMasterChg>
      <pc:sldMasterChg chg="del delSldLayout">
        <pc:chgData name="Sri Dinesh" userId="f84ee10e10369de4" providerId="LiveId" clId="{F09D3645-0140-4B08-BA92-1077F9B1AB29}" dt="2025-06-30T16:39:24.745" v="5"/>
        <pc:sldMasterMkLst>
          <pc:docMk/>
          <pc:sldMasterMk cId="0" sldId="2147483684"/>
        </pc:sldMasterMkLst>
        <pc:sldLayoutChg chg="del">
          <pc:chgData name="Sri Dinesh" userId="f84ee10e10369de4" providerId="LiveId" clId="{F09D3645-0140-4B08-BA92-1077F9B1AB29}" dt="2025-06-30T16:39:24.745" v="5"/>
          <pc:sldLayoutMkLst>
            <pc:docMk/>
            <pc:sldMasterMk cId="0" sldId="2147483684"/>
            <pc:sldLayoutMk cId="0" sldId="2147483685"/>
          </pc:sldLayoutMkLst>
        </pc:sldLayoutChg>
      </pc:sldMasterChg>
      <pc:sldMasterChg chg="del delSldLayout">
        <pc:chgData name="Sri Dinesh" userId="f84ee10e10369de4" providerId="LiveId" clId="{F09D3645-0140-4B08-BA92-1077F9B1AB29}" dt="2025-06-30T16:39:24.745" v="5"/>
        <pc:sldMasterMkLst>
          <pc:docMk/>
          <pc:sldMasterMk cId="0" sldId="2147483686"/>
        </pc:sldMasterMkLst>
        <pc:sldLayoutChg chg="del">
          <pc:chgData name="Sri Dinesh" userId="f84ee10e10369de4" providerId="LiveId" clId="{F09D3645-0140-4B08-BA92-1077F9B1AB29}" dt="2025-06-30T16:39:24.745" v="5"/>
          <pc:sldLayoutMkLst>
            <pc:docMk/>
            <pc:sldMasterMk cId="0" sldId="2147483686"/>
            <pc:sldLayoutMk cId="0" sldId="2147483687"/>
          </pc:sldLayoutMkLst>
        </pc:sldLayoutChg>
      </pc:sldMasterChg>
      <pc:sldMasterChg chg="del delSldLayout">
        <pc:chgData name="Sri Dinesh" userId="f84ee10e10369de4" providerId="LiveId" clId="{F09D3645-0140-4B08-BA92-1077F9B1AB29}" dt="2025-06-30T16:39:24.745" v="5"/>
        <pc:sldMasterMkLst>
          <pc:docMk/>
          <pc:sldMasterMk cId="0" sldId="2147483688"/>
        </pc:sldMasterMkLst>
        <pc:sldLayoutChg chg="del">
          <pc:chgData name="Sri Dinesh" userId="f84ee10e10369de4" providerId="LiveId" clId="{F09D3645-0140-4B08-BA92-1077F9B1AB29}" dt="2025-06-30T16:39:24.745" v="5"/>
          <pc:sldLayoutMkLst>
            <pc:docMk/>
            <pc:sldMasterMk cId="0" sldId="2147483688"/>
            <pc:sldLayoutMk cId="0" sldId="2147483689"/>
          </pc:sldLayoutMkLst>
        </pc:sldLayoutChg>
      </pc:sldMasterChg>
      <pc:sldMasterChg chg="del delSldLayout">
        <pc:chgData name="Sri Dinesh" userId="f84ee10e10369de4" providerId="LiveId" clId="{F09D3645-0140-4B08-BA92-1077F9B1AB29}" dt="2025-06-30T16:39:24.745" v="5"/>
        <pc:sldMasterMkLst>
          <pc:docMk/>
          <pc:sldMasterMk cId="0" sldId="2147483690"/>
        </pc:sldMasterMkLst>
        <pc:sldLayoutChg chg="del">
          <pc:chgData name="Sri Dinesh" userId="f84ee10e10369de4" providerId="LiveId" clId="{F09D3645-0140-4B08-BA92-1077F9B1AB29}" dt="2025-06-30T16:39:24.745" v="5"/>
          <pc:sldLayoutMkLst>
            <pc:docMk/>
            <pc:sldMasterMk cId="0" sldId="2147483690"/>
            <pc:sldLayoutMk cId="0" sldId="2147483691"/>
          </pc:sldLayoutMkLst>
        </pc:sldLayoutChg>
      </pc:sldMasterChg>
      <pc:sldMasterChg chg="del delSldLayout">
        <pc:chgData name="Sri Dinesh" userId="f84ee10e10369de4" providerId="LiveId" clId="{F09D3645-0140-4B08-BA92-1077F9B1AB29}" dt="2025-06-30T16:39:24.745" v="5"/>
        <pc:sldMasterMkLst>
          <pc:docMk/>
          <pc:sldMasterMk cId="0" sldId="2147483692"/>
        </pc:sldMasterMkLst>
        <pc:sldLayoutChg chg="del">
          <pc:chgData name="Sri Dinesh" userId="f84ee10e10369de4" providerId="LiveId" clId="{F09D3645-0140-4B08-BA92-1077F9B1AB29}" dt="2025-06-30T16:39:24.745" v="5"/>
          <pc:sldLayoutMkLst>
            <pc:docMk/>
            <pc:sldMasterMk cId="0" sldId="2147483692"/>
            <pc:sldLayoutMk cId="0" sldId="2147483693"/>
          </pc:sldLayoutMkLst>
        </pc:sldLayoutChg>
      </pc:sldMasterChg>
      <pc:sldMasterChg chg="del delSldLayout">
        <pc:chgData name="Sri Dinesh" userId="f84ee10e10369de4" providerId="LiveId" clId="{F09D3645-0140-4B08-BA92-1077F9B1AB29}" dt="2025-06-30T16:39:24.745" v="5"/>
        <pc:sldMasterMkLst>
          <pc:docMk/>
          <pc:sldMasterMk cId="0" sldId="2147483694"/>
        </pc:sldMasterMkLst>
        <pc:sldLayoutChg chg="del">
          <pc:chgData name="Sri Dinesh" userId="f84ee10e10369de4" providerId="LiveId" clId="{F09D3645-0140-4B08-BA92-1077F9B1AB29}" dt="2025-06-30T16:39:24.745" v="5"/>
          <pc:sldLayoutMkLst>
            <pc:docMk/>
            <pc:sldMasterMk cId="0" sldId="2147483694"/>
            <pc:sldLayoutMk cId="0" sldId="2147483695"/>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652680"/>
            <a:ext cx="4260960" cy="156024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5" name="Google Shape;11;p2"/>
          <p:cNvCxnSpPr/>
          <p:nvPr/>
        </p:nvCxnSpPr>
        <p:spPr>
          <a:xfrm>
            <a:off x="-230760" y="233640"/>
            <a:ext cx="9678960" cy="360"/>
          </a:xfrm>
          <a:prstGeom prst="straightConnector1">
            <a:avLst/>
          </a:prstGeom>
          <a:ln w="9525">
            <a:solidFill>
              <a:srgbClr val="BFCE84"/>
            </a:solidFill>
            <a:round/>
          </a:ln>
        </p:spPr>
      </p:cxnSp>
      <p:sp>
        <p:nvSpPr>
          <p:cNvPr id="2" name="Google Shape;12;p2"/>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18" name="Google Shape;71;p15"/>
          <p:cNvCxnSpPr/>
          <p:nvPr/>
        </p:nvCxnSpPr>
        <p:spPr>
          <a:xfrm>
            <a:off x="-230760" y="233640"/>
            <a:ext cx="9678960" cy="360"/>
          </a:xfrm>
          <a:prstGeom prst="straightConnector1">
            <a:avLst/>
          </a:prstGeom>
          <a:ln w="9525">
            <a:solidFill>
              <a:srgbClr val="BFCE84"/>
            </a:solidFill>
            <a:round/>
          </a:ln>
        </p:spPr>
      </p:cxnSp>
      <p:sp>
        <p:nvSpPr>
          <p:cNvPr id="19" name="Google Shape;72;p15"/>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 name="Google Shape;74;p16"/>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 name="PlaceHolder 1"/>
          <p:cNvSpPr>
            <a:spLocks noGrp="1"/>
          </p:cNvSpPr>
          <p:nvPr>
            <p:ph type="body"/>
          </p:nvPr>
        </p:nvSpPr>
        <p:spPr>
          <a:xfrm>
            <a:off x="5400000" y="0"/>
            <a:ext cx="37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23" name="PlaceHolder 2"/>
          <p:cNvSpPr>
            <a:spLocks noGrp="1"/>
          </p:cNvSpPr>
          <p:nvPr>
            <p:ph type="title"/>
          </p:nvPr>
        </p:nvSpPr>
        <p:spPr>
          <a:xfrm>
            <a:off x="720000" y="793080"/>
            <a:ext cx="3899160" cy="1368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713160" y="539640"/>
            <a:ext cx="3189600" cy="88632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32" name="Google Shape;109;p20"/>
          <p:cNvCxnSpPr/>
          <p:nvPr/>
        </p:nvCxnSpPr>
        <p:spPr>
          <a:xfrm>
            <a:off x="-230760" y="233640"/>
            <a:ext cx="9678960" cy="360"/>
          </a:xfrm>
          <a:prstGeom prst="straightConnector1">
            <a:avLst/>
          </a:prstGeom>
          <a:ln w="9525">
            <a:solidFill>
              <a:srgbClr val="BFCE84"/>
            </a:solidFill>
            <a:round/>
          </a:ln>
        </p:spPr>
      </p:cxnSp>
      <p:sp>
        <p:nvSpPr>
          <p:cNvPr id="33" name="Google Shape;110;p20"/>
          <p:cNvSpPr/>
          <p:nvPr/>
        </p:nvSpPr>
        <p:spPr>
          <a:xfrm flipH="1">
            <a:off x="-72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4574880" y="3092760"/>
            <a:ext cx="3855600" cy="151092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36" name="PlaceHolder 2"/>
          <p:cNvSpPr>
            <a:spLocks noGrp="1"/>
          </p:cNvSpPr>
          <p:nvPr>
            <p:ph type="title"/>
          </p:nvPr>
        </p:nvSpPr>
        <p:spPr>
          <a:xfrm>
            <a:off x="713160" y="835920"/>
            <a:ext cx="1257840" cy="91548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lgn="ctr">
              <a:lnSpc>
                <a:spcPct val="100000"/>
              </a:lnSpc>
              <a:buNone/>
            </a:pPr>
            <a:r>
              <a:rPr lang="fr-FR" sz="6000" b="0" strike="noStrike" spc="-1">
                <a:solidFill>
                  <a:schemeClr val="dk2"/>
                </a:solidFill>
                <a:latin typeface="Atkinson Hyperlegible Next Medium"/>
                <a:ea typeface="Atkinson Hyperlegible Next Medium"/>
              </a:rPr>
              <a:t>xx%</a:t>
            </a:r>
            <a:endParaRPr lang="fr-FR" sz="6000" b="0" strike="noStrike" spc="-1">
              <a:solidFill>
                <a:schemeClr val="dk1"/>
              </a:solidFill>
              <a:latin typeface="Arial"/>
            </a:endParaRPr>
          </a:p>
        </p:txBody>
      </p:sp>
      <p:sp>
        <p:nvSpPr>
          <p:cNvPr id="37" name="Google Shape;16;p3"/>
          <p:cNvSpPr/>
          <p:nvPr/>
        </p:nvSpPr>
        <p:spPr>
          <a:xfrm>
            <a:off x="-77040" y="-92880"/>
            <a:ext cx="26215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38" name="Google Shape;17;p3"/>
          <p:cNvCxnSpPr/>
          <p:nvPr/>
        </p:nvCxnSpPr>
        <p:spPr>
          <a:xfrm>
            <a:off x="-230760" y="233640"/>
            <a:ext cx="9678960" cy="360"/>
          </a:xfrm>
          <a:prstGeom prst="straightConnector1">
            <a:avLst/>
          </a:prstGeom>
          <a:ln w="9525">
            <a:solidFill>
              <a:srgbClr val="BFCE84"/>
            </a:solidFill>
            <a:round/>
          </a:ln>
        </p:spPr>
      </p:cxnSp>
      <p:sp>
        <p:nvSpPr>
          <p:cNvPr id="39"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8.png"/><Relationship Id="rId1" Type="http://schemas.openxmlformats.org/officeDocument/2006/relationships/slideLayout" Target="../slideLayouts/slideLayout4.xml"/><Relationship Id="rId4" Type="http://schemas.openxmlformats.org/officeDocument/2006/relationships/hyperlink" Target="http://bit.ly/2TtBDfr"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714240" y="657360"/>
            <a:ext cx="4257360" cy="156168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5000" spc="-1" dirty="0">
                <a:solidFill>
                  <a:schemeClr val="dk1"/>
                </a:solidFill>
                <a:latin typeface="Atkinson Hyperlegible Next SemiBold"/>
                <a:ea typeface="Atkinson Hyperlegible Next SemiBold"/>
              </a:rPr>
              <a:t>Indoor </a:t>
            </a:r>
            <a:r>
              <a:rPr lang="en" sz="5000" b="0" strike="noStrike" spc="-1" dirty="0">
                <a:solidFill>
                  <a:schemeClr val="dk1"/>
                </a:solidFill>
                <a:latin typeface="Atkinson Hyperlegible Next SemiBold"/>
                <a:ea typeface="Atkinson Hyperlegible Next SemiBold"/>
              </a:rPr>
              <a:t>Plant Shopping Website</a:t>
            </a:r>
            <a:endParaRPr lang="fr-FR" sz="5000" b="0" strike="noStrike" spc="-1" dirty="0">
              <a:solidFill>
                <a:schemeClr val="dk1"/>
              </a:solidFill>
              <a:latin typeface="Arial"/>
            </a:endParaRPr>
          </a:p>
        </p:txBody>
      </p:sp>
      <p:sp>
        <p:nvSpPr>
          <p:cNvPr id="71" name="PlaceHolder 2"/>
          <p:cNvSpPr>
            <a:spLocks noGrp="1"/>
          </p:cNvSpPr>
          <p:nvPr>
            <p:ph type="subTitle"/>
          </p:nvPr>
        </p:nvSpPr>
        <p:spPr>
          <a:xfrm>
            <a:off x="714240" y="2381399"/>
            <a:ext cx="4257360" cy="2274313"/>
          </a:xfrm>
          <a:prstGeom prst="rect">
            <a:avLst/>
          </a:prstGeom>
          <a:noFill/>
          <a:ln w="0">
            <a:noFill/>
          </a:ln>
        </p:spPr>
        <p:txBody>
          <a:bodyPr lIns="91440" tIns="91440" rIns="91440" bIns="91440" anchor="t">
            <a:normAutofit fontScale="94443"/>
          </a:bodyPr>
          <a:lstStyle/>
          <a:p>
            <a:r>
              <a:rPr lang="en-IN" sz="1600" b="1" dirty="0"/>
              <a:t>Names:</a:t>
            </a:r>
            <a:r>
              <a:rPr lang="en-IN" sz="1600" dirty="0"/>
              <a:t>                          </a:t>
            </a:r>
            <a:r>
              <a:rPr lang="en-IN" sz="1600" b="1" dirty="0"/>
              <a:t>Register Numbers:</a:t>
            </a:r>
          </a:p>
          <a:p>
            <a:endParaRPr lang="en-IN" sz="1600" dirty="0"/>
          </a:p>
          <a:p>
            <a:r>
              <a:rPr lang="en-IN" sz="1600" dirty="0"/>
              <a:t>V .SAI GANESH                 22PA1A05H3</a:t>
            </a:r>
          </a:p>
          <a:p>
            <a:r>
              <a:rPr lang="en-IN" sz="1600" dirty="0"/>
              <a:t>V. SRI DINESH                  22PA1A05I2</a:t>
            </a:r>
          </a:p>
          <a:p>
            <a:r>
              <a:rPr lang="en-IN" sz="1600" dirty="0"/>
              <a:t>R. A V D L  SWAMY           22PA1A05E1</a:t>
            </a:r>
          </a:p>
          <a:p>
            <a:r>
              <a:rPr lang="en-IN" sz="1600" dirty="0"/>
              <a:t>R. ANIRUDH SAKETH       22PA1A05E2</a:t>
            </a:r>
          </a:p>
          <a:p>
            <a:endParaRPr lang="en-US" sz="1600" dirty="0"/>
          </a:p>
          <a:p>
            <a:r>
              <a:rPr lang="en-US" sz="1600" dirty="0"/>
              <a:t>GitHub link: https://github.com/sridinesh04/ECOMMERCE-WEBSITE-PROJECT.git</a:t>
            </a:r>
            <a:endParaRPr lang="en-IN" sz="1600" dirty="0"/>
          </a:p>
        </p:txBody>
      </p:sp>
      <p:sp>
        <p:nvSpPr>
          <p:cNvPr id="72" name="Google Shape;133;p27"/>
          <p:cNvSpPr/>
          <p:nvPr/>
        </p:nvSpPr>
        <p:spPr>
          <a:xfrm>
            <a:off x="5400000" y="0"/>
            <a:ext cx="374364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endParaRPr lang="fr-FR" sz="2600" b="0" strike="noStrike" spc="-1" dirty="0">
              <a:solidFill>
                <a:schemeClr val="dk1"/>
              </a:solidFill>
              <a:latin typeface="Arial"/>
            </a:endParaRPr>
          </a:p>
        </p:txBody>
      </p:sp>
      <p:sp>
        <p:nvSpPr>
          <p:cNvPr id="107"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endParaRPr lang="en-US" sz="1200" b="0" strike="noStrike" spc="-1" dirty="0">
              <a:solidFill>
                <a:srgbClr val="FFFFFF"/>
              </a:solidFill>
              <a:latin typeface="OpenSymbol"/>
            </a:endParaRPr>
          </a:p>
        </p:txBody>
      </p:sp>
      <p:sp>
        <p:nvSpPr>
          <p:cNvPr id="108"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pic>
        <p:nvPicPr>
          <p:cNvPr id="3" name="Picture 2">
            <a:extLst>
              <a:ext uri="{FF2B5EF4-FFF2-40B4-BE49-F238E27FC236}">
                <a16:creationId xmlns:a16="http://schemas.microsoft.com/office/drawing/2014/main" id="{85814259-9893-DAC8-9E96-129202CEE2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413" y="329184"/>
            <a:ext cx="8376908" cy="463110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endParaRPr lang="fr-FR" sz="2600" b="0" strike="noStrike" spc="-1" dirty="0">
              <a:solidFill>
                <a:schemeClr val="dk1"/>
              </a:solidFill>
              <a:latin typeface="Arial"/>
            </a:endParaRPr>
          </a:p>
        </p:txBody>
      </p:sp>
      <p:sp>
        <p:nvSpPr>
          <p:cNvPr id="110"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endParaRPr lang="en-US" sz="1200" b="0" strike="noStrike" spc="-1" dirty="0">
              <a:solidFill>
                <a:srgbClr val="FFFFFF"/>
              </a:solidFill>
              <a:latin typeface="OpenSymbol"/>
            </a:endParaRPr>
          </a:p>
        </p:txBody>
      </p:sp>
      <p:sp>
        <p:nvSpPr>
          <p:cNvPr id="112"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pic>
        <p:nvPicPr>
          <p:cNvPr id="3" name="Picture 2">
            <a:extLst>
              <a:ext uri="{FF2B5EF4-FFF2-40B4-BE49-F238E27FC236}">
                <a16:creationId xmlns:a16="http://schemas.microsoft.com/office/drawing/2014/main" id="{DA5E3852-47D1-398A-0E69-E7B12FBB19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8496"/>
            <a:ext cx="7791970" cy="530199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55EAD0-6171-D905-6CCB-2342E6CA31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5344"/>
            <a:ext cx="8617440" cy="5228844"/>
          </a:xfrm>
          <a:prstGeom prst="rect">
            <a:avLst/>
          </a:prstGeom>
        </p:spPr>
      </p:pic>
    </p:spTree>
    <p:extLst>
      <p:ext uri="{BB962C8B-B14F-4D97-AF65-F5344CB8AC3E}">
        <p14:creationId xmlns:p14="http://schemas.microsoft.com/office/powerpoint/2010/main" val="11974210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E2332C-3560-C694-11B6-2E714DCC96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7536"/>
            <a:ext cx="8503795" cy="5241036"/>
          </a:xfrm>
          <a:prstGeom prst="rect">
            <a:avLst/>
          </a:prstGeom>
        </p:spPr>
      </p:pic>
    </p:spTree>
    <p:extLst>
      <p:ext uri="{BB962C8B-B14F-4D97-AF65-F5344CB8AC3E}">
        <p14:creationId xmlns:p14="http://schemas.microsoft.com/office/powerpoint/2010/main" val="41695464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4305E8-3E7E-6ABC-D06D-6AC8F6A211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5344"/>
            <a:ext cx="8278368" cy="5228844"/>
          </a:xfrm>
          <a:prstGeom prst="rect">
            <a:avLst/>
          </a:prstGeom>
        </p:spPr>
      </p:pic>
    </p:spTree>
    <p:extLst>
      <p:ext uri="{BB962C8B-B14F-4D97-AF65-F5344CB8AC3E}">
        <p14:creationId xmlns:p14="http://schemas.microsoft.com/office/powerpoint/2010/main" val="1356972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F5355E-6872-13E5-6866-0219A24EBA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5344"/>
            <a:ext cx="8688402" cy="5228844"/>
          </a:xfrm>
          <a:prstGeom prst="rect">
            <a:avLst/>
          </a:prstGeom>
        </p:spPr>
      </p:pic>
    </p:spTree>
    <p:extLst>
      <p:ext uri="{BB962C8B-B14F-4D97-AF65-F5344CB8AC3E}">
        <p14:creationId xmlns:p14="http://schemas.microsoft.com/office/powerpoint/2010/main" val="19226012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334927-2A2F-2A13-1A5E-91BE59ED1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5344"/>
            <a:ext cx="8726309" cy="5228844"/>
          </a:xfrm>
          <a:prstGeom prst="rect">
            <a:avLst/>
          </a:prstGeom>
        </p:spPr>
      </p:pic>
    </p:spTree>
    <p:extLst>
      <p:ext uri="{BB962C8B-B14F-4D97-AF65-F5344CB8AC3E}">
        <p14:creationId xmlns:p14="http://schemas.microsoft.com/office/powerpoint/2010/main" val="1125207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D3B478-F08B-EBC8-8E6C-9DB8890D8A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97536"/>
            <a:ext cx="8680705" cy="5241036"/>
          </a:xfrm>
          <a:prstGeom prst="rect">
            <a:avLst/>
          </a:prstGeom>
        </p:spPr>
      </p:pic>
    </p:spTree>
    <p:extLst>
      <p:ext uri="{BB962C8B-B14F-4D97-AF65-F5344CB8AC3E}">
        <p14:creationId xmlns:p14="http://schemas.microsoft.com/office/powerpoint/2010/main" val="2391283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714240" y="542880"/>
            <a:ext cx="3190680" cy="88560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Thank you!</a:t>
            </a:r>
            <a:endParaRPr lang="fr-FR" sz="5000" b="0" strike="noStrike" spc="-1">
              <a:solidFill>
                <a:schemeClr val="dk1"/>
              </a:solidFill>
              <a:latin typeface="Arial"/>
            </a:endParaRPr>
          </a:p>
        </p:txBody>
      </p:sp>
      <p:sp>
        <p:nvSpPr>
          <p:cNvPr id="114" name="PlaceHolder 2"/>
          <p:cNvSpPr>
            <a:spLocks noGrp="1"/>
          </p:cNvSpPr>
          <p:nvPr>
            <p:ph type="subTitle"/>
          </p:nvPr>
        </p:nvSpPr>
        <p:spPr>
          <a:xfrm>
            <a:off x="3905280" y="542880"/>
            <a:ext cx="4333680" cy="81864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1400" b="1" strike="noStrike" spc="-1">
                <a:solidFill>
                  <a:schemeClr val="dk1"/>
                </a:solidFill>
                <a:latin typeface="Albert Sans"/>
                <a:ea typeface="Albert Sans"/>
              </a:rPr>
              <a:t>Do you have any questions?</a:t>
            </a:r>
            <a:endParaRPr lang="en-US" sz="1400" b="0" strike="noStrike" spc="-1">
              <a:solidFill>
                <a:srgbClr val="FFFFFF"/>
              </a:solidFill>
              <a:latin typeface="OpenSymbol"/>
            </a:endParaRPr>
          </a:p>
        </p:txBody>
      </p:sp>
      <p:sp>
        <p:nvSpPr>
          <p:cNvPr id="115" name="Google Shape;335;p41"/>
          <p:cNvSpPr/>
          <p:nvPr/>
        </p:nvSpPr>
        <p:spPr>
          <a:xfrm>
            <a:off x="714240" y="3962520"/>
            <a:ext cx="256176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fontScale="25000" lnSpcReduction="20000"/>
          </a:bodyPr>
          <a:lstStyle/>
          <a:p>
            <a:pPr defTabSz="914400">
              <a:lnSpc>
                <a:spcPct val="100000"/>
              </a:lnSpc>
              <a:tabLst>
                <a:tab pos="0" algn="l"/>
              </a:tabLst>
            </a:pPr>
            <a:r>
              <a:rPr lang="en" sz="1000" b="0" strike="noStrike" spc="-1">
                <a:solidFill>
                  <a:schemeClr val="dk1"/>
                </a:solidFill>
                <a:latin typeface="Arial"/>
              </a:rPr>
              <a:t>+00 000 000 000</a:t>
            </a:r>
            <a:endParaRPr lang="en-US" sz="1000" b="0" strike="noStrike" spc="-1">
              <a:solidFill>
                <a:srgbClr val="FFFFFF"/>
              </a:solidFill>
              <a:latin typeface="OpenSymbol"/>
            </a:endParaRPr>
          </a:p>
        </p:txBody>
      </p:sp>
      <p:sp>
        <p:nvSpPr>
          <p:cNvPr id="116" name="Google Shape;336;p41"/>
          <p:cNvSpPr/>
          <p:nvPr/>
        </p:nvSpPr>
        <p:spPr>
          <a:xfrm>
            <a:off x="714240" y="227664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r>
              <a:rPr lang="en" sz="1000" b="0" strike="noStrike" spc="-1">
                <a:solidFill>
                  <a:schemeClr val="dk1"/>
                </a:solidFill>
                <a:latin typeface="Arial"/>
              </a:rPr>
              <a:t>www.yourwebsite.com</a:t>
            </a:r>
            <a:endParaRPr lang="en-US" sz="1000" b="0" strike="noStrike" spc="-1">
              <a:solidFill>
                <a:srgbClr val="FFFFFF"/>
              </a:solidFill>
              <a:latin typeface="OpenSymbol"/>
            </a:endParaRPr>
          </a:p>
        </p:txBody>
      </p:sp>
      <p:sp>
        <p:nvSpPr>
          <p:cNvPr id="117" name="Google Shape;337;p41"/>
          <p:cNvSpPr/>
          <p:nvPr/>
        </p:nvSpPr>
        <p:spPr>
          <a:xfrm>
            <a:off x="2219400" y="229536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grpSp>
        <p:nvGrpSpPr>
          <p:cNvPr id="118" name="Google Shape;338;p41"/>
          <p:cNvGrpSpPr/>
          <p:nvPr/>
        </p:nvGrpSpPr>
        <p:grpSpPr>
          <a:xfrm>
            <a:off x="800280" y="2953080"/>
            <a:ext cx="275760" cy="275760"/>
            <a:chOff x="800280" y="2953080"/>
            <a:chExt cx="275760" cy="275760"/>
          </a:xfrm>
        </p:grpSpPr>
        <p:sp>
          <p:nvSpPr>
            <p:cNvPr id="119" name="Google Shape;339;p41"/>
            <p:cNvSpPr/>
            <p:nvPr/>
          </p:nvSpPr>
          <p:spPr>
            <a:xfrm>
              <a:off x="800280" y="295308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0" name="Google Shape;340;p41"/>
            <p:cNvSpPr/>
            <p:nvPr/>
          </p:nvSpPr>
          <p:spPr>
            <a:xfrm>
              <a:off x="864360" y="301860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2000" bIns="7200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1" name="Google Shape;341;p41"/>
            <p:cNvSpPr/>
            <p:nvPr/>
          </p:nvSpPr>
          <p:spPr>
            <a:xfrm>
              <a:off x="993960" y="298872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8720" bIns="187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122" name="Google Shape;342;p41"/>
          <p:cNvGrpSpPr/>
          <p:nvPr/>
        </p:nvGrpSpPr>
        <p:grpSpPr>
          <a:xfrm>
            <a:off x="1666080" y="2953080"/>
            <a:ext cx="266400" cy="238320"/>
            <a:chOff x="1666080" y="2953080"/>
            <a:chExt cx="266400" cy="238320"/>
          </a:xfrm>
        </p:grpSpPr>
        <p:sp>
          <p:nvSpPr>
            <p:cNvPr id="123" name="Google Shape;343;p41"/>
            <p:cNvSpPr/>
            <p:nvPr/>
          </p:nvSpPr>
          <p:spPr>
            <a:xfrm>
              <a:off x="1675440" y="303732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4" name="Google Shape;344;p41"/>
            <p:cNvSpPr/>
            <p:nvPr/>
          </p:nvSpPr>
          <p:spPr>
            <a:xfrm>
              <a:off x="1666080" y="295308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35280" bIns="3528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5" name="Google Shape;345;p41"/>
            <p:cNvSpPr/>
            <p:nvPr/>
          </p:nvSpPr>
          <p:spPr>
            <a:xfrm>
              <a:off x="1768680" y="303732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
        <p:nvSpPr>
          <p:cNvPr id="126" name="Google Shape;346;p41"/>
          <p:cNvSpPr/>
          <p:nvPr/>
        </p:nvSpPr>
        <p:spPr>
          <a:xfrm>
            <a:off x="2530080" y="2953080"/>
            <a:ext cx="291240" cy="237600"/>
          </a:xfrm>
          <a:custGeom>
            <a:avLst/>
            <a:gdLst>
              <a:gd name="textAreaLeft" fmla="*/ 0 w 291240"/>
              <a:gd name="textAreaRight" fmla="*/ 291600 w 291240"/>
              <a:gd name="textAreaTop" fmla="*/ 0 h 237600"/>
              <a:gd name="textAreaBottom" fmla="*/ 237960 h 237600"/>
            </a:gdLst>
            <a:ahLst/>
            <a:cxn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7" name="Google Shape;347;p41"/>
          <p:cNvSpPr/>
          <p:nvPr/>
        </p:nvSpPr>
        <p:spPr>
          <a:xfrm flipH="1">
            <a:off x="5610240" y="1359720"/>
            <a:ext cx="3532680" cy="378360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28" name="Google Shape;348;p41"/>
          <p:cNvSpPr/>
          <p:nvPr/>
        </p:nvSpPr>
        <p:spPr>
          <a:xfrm>
            <a:off x="714240" y="3333600"/>
            <a:ext cx="2742840" cy="30833640"/>
          </a:xfrm>
          <a:prstGeom prst="rect">
            <a:avLst/>
          </a:prstGeom>
          <a:noFill/>
          <a:ln w="0">
            <a:noFill/>
          </a:ln>
        </p:spPr>
        <p:style>
          <a:lnRef idx="0">
            <a:scrgbClr r="0" g="0" b="0"/>
          </a:lnRef>
          <a:fillRef idx="0">
            <a:scrgbClr r="0" g="0" b="0"/>
          </a:fillRef>
          <a:effectRef idx="0">
            <a:scrgbClr r="0" g="0" b="0"/>
          </a:effectRef>
          <a:fontRef idx="minor"/>
        </p:style>
        <p:txBody>
          <a:bodyPr lIns="870823080" tIns="7708680" rIns="870823080" bIns="7708680" anchor="t">
            <a:spAutoFit/>
          </a:bodyPr>
          <a:lstStyle/>
          <a:p>
            <a:pPr defTabSz="914400">
              <a:lnSpc>
                <a:spcPct val="100000"/>
              </a:lnSpc>
              <a:spcBef>
                <a:spcPts val="300"/>
              </a:spcBef>
              <a:tabLst>
                <a:tab pos="0" algn="l"/>
              </a:tabLst>
            </a:pPr>
            <a:r>
              <a:rPr lang="en" sz="1000" b="1" strike="noStrike" spc="-1">
                <a:solidFill>
                  <a:schemeClr val="dk1"/>
                </a:solidFill>
                <a:latin typeface="Arial"/>
              </a:rPr>
              <a:t>CREDITS:</a:t>
            </a:r>
            <a:r>
              <a:rPr lang="en" sz="1000" b="0" strike="noStrike" spc="-1">
                <a:solidFill>
                  <a:schemeClr val="dk1"/>
                </a:solidFill>
                <a:latin typeface="Arial"/>
              </a:rPr>
              <a:t> This presentation template was created by </a:t>
            </a:r>
            <a:r>
              <a:rPr lang="en" sz="1000" b="1" u="sng" strike="noStrike" spc="-1">
                <a:solidFill>
                  <a:schemeClr val="dk1"/>
                </a:solidFill>
                <a:uFillTx/>
                <a:latin typeface="Arial"/>
                <a:hlinkClick r:id="rId3"/>
              </a:rPr>
              <a:t>Slidesgo</a:t>
            </a:r>
            <a:r>
              <a:rPr lang="en" sz="1000" b="0" strike="noStrike" spc="-1">
                <a:solidFill>
                  <a:schemeClr val="dk1"/>
                </a:solidFill>
                <a:latin typeface="Arial"/>
              </a:rPr>
              <a:t>, and includes icons, infographics &amp; images by </a:t>
            </a:r>
            <a:r>
              <a:rPr lang="en" sz="1000" b="1" u="sng" strike="noStrike" spc="-1">
                <a:solidFill>
                  <a:schemeClr val="dk1"/>
                </a:solidFill>
                <a:uFillTx/>
                <a:latin typeface="Arial"/>
                <a:hlinkClick r:id="rId4"/>
              </a:rPr>
              <a:t>Freepik</a:t>
            </a:r>
            <a:r>
              <a:rPr lang="en" sz="1000" b="0" u="sng" strike="noStrike" spc="-1">
                <a:solidFill>
                  <a:schemeClr val="dk1"/>
                </a:solidFill>
                <a:uFillTx/>
                <a:latin typeface="Arial"/>
              </a:rPr>
              <a:t> </a:t>
            </a:r>
            <a:endParaRPr lang="en-US" sz="1000" b="0" strike="noStrike" spc="-1">
              <a:solidFill>
                <a:srgbClr val="FFFFFF"/>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80969" y="87768"/>
            <a:ext cx="3895200" cy="459584"/>
          </a:xfrm>
          <a:prstGeom prst="rect">
            <a:avLst/>
          </a:prstGeom>
          <a:noFill/>
          <a:ln w="0">
            <a:noFill/>
          </a:ln>
        </p:spPr>
        <p:txBody>
          <a:bodyPr lIns="91440" tIns="91440" rIns="91440" bIns="91440" anchor="b">
            <a:normAutofit fontScale="90000"/>
          </a:bodyPr>
          <a:lstStyle/>
          <a:p>
            <a:pPr>
              <a:lnSpc>
                <a:spcPct val="100000"/>
              </a:lnSpc>
              <a:tabLst>
                <a:tab pos="0" algn="l"/>
              </a:tabLst>
            </a:pPr>
            <a:r>
              <a:rPr lang="en-IN" sz="2800" dirty="0"/>
              <a:t>1. Project Overview</a:t>
            </a:r>
            <a:endParaRPr lang="fr-FR" sz="2600" b="0" strike="noStrike" spc="-1" dirty="0">
              <a:solidFill>
                <a:schemeClr val="dk1"/>
              </a:solidFill>
              <a:latin typeface="Arial"/>
            </a:endParaRPr>
          </a:p>
        </p:txBody>
      </p:sp>
      <p:sp>
        <p:nvSpPr>
          <p:cNvPr id="76" name="PlaceHolder 2"/>
          <p:cNvSpPr>
            <a:spLocks noGrp="1"/>
          </p:cNvSpPr>
          <p:nvPr>
            <p:ph type="subTitle"/>
          </p:nvPr>
        </p:nvSpPr>
        <p:spPr>
          <a:xfrm>
            <a:off x="80017" y="475027"/>
            <a:ext cx="5187442" cy="4431823"/>
          </a:xfrm>
          <a:prstGeom prst="rect">
            <a:avLst/>
          </a:prstGeom>
          <a:noFill/>
          <a:ln w="0">
            <a:noFill/>
          </a:ln>
        </p:spPr>
        <p:txBody>
          <a:bodyPr lIns="91440" tIns="91440" rIns="91440" bIns="91440" anchor="t">
            <a:noAutofit/>
          </a:bodyPr>
          <a:lstStyle/>
          <a:p>
            <a:pPr indent="0">
              <a:lnSpc>
                <a:spcPct val="100000"/>
              </a:lnSpc>
              <a:buNone/>
              <a:tabLst>
                <a:tab pos="0" algn="l"/>
              </a:tabLst>
            </a:pPr>
            <a:r>
              <a:rPr lang="en-US" sz="1600" b="0" strike="noStrike" spc="-1" dirty="0">
                <a:solidFill>
                  <a:schemeClr val="dk1"/>
                </a:solidFill>
                <a:latin typeface="Albert Sans"/>
                <a:ea typeface="Albert Sans"/>
              </a:rPr>
              <a:t>The </a:t>
            </a:r>
            <a:r>
              <a:rPr lang="en-US" sz="1600" b="0" strike="noStrike" spc="-1" dirty="0">
                <a:solidFill>
                  <a:schemeClr val="dk1"/>
                </a:solidFill>
                <a:highlight>
                  <a:srgbClr val="008000"/>
                </a:highlight>
                <a:latin typeface="Albert Sans"/>
                <a:ea typeface="Albert Sans"/>
              </a:rPr>
              <a:t>Indoor Plant Shopping E-Commerce Website </a:t>
            </a:r>
            <a:r>
              <a:rPr lang="en-US" sz="1600" b="0" strike="noStrike" spc="-1" dirty="0">
                <a:solidFill>
                  <a:schemeClr val="dk1"/>
                </a:solidFill>
                <a:latin typeface="Albert Sans"/>
                <a:ea typeface="Albert Sans"/>
              </a:rPr>
              <a:t>is a front-end web application designed to provide a seamless and engaging shopping experience for users interested in purchasing indoor plants. This project is built using HTML, CSS, and JavaScript, focusing on design aesthetics, responsiveness, and user interactivity. The platform showcases a variety of indoor plants with detailed descriptions, allowing users to browse, select, and add items to a virtual cart.</a:t>
            </a:r>
          </a:p>
          <a:p>
            <a:pPr indent="0">
              <a:lnSpc>
                <a:spcPct val="100000"/>
              </a:lnSpc>
              <a:buNone/>
              <a:tabLst>
                <a:tab pos="0" algn="l"/>
              </a:tabLst>
            </a:pPr>
            <a:r>
              <a:rPr lang="en-US" sz="1600" b="0" strike="noStrike" spc="-1" dirty="0">
                <a:solidFill>
                  <a:schemeClr val="dk1"/>
                </a:solidFill>
                <a:latin typeface="Albert Sans"/>
                <a:ea typeface="Albert Sans"/>
              </a:rPr>
              <a:t>Purpose:</a:t>
            </a:r>
          </a:p>
          <a:p>
            <a:pPr indent="0">
              <a:lnSpc>
                <a:spcPct val="100000"/>
              </a:lnSpc>
              <a:buNone/>
              <a:tabLst>
                <a:tab pos="0" algn="l"/>
              </a:tabLst>
            </a:pPr>
            <a:r>
              <a:rPr lang="en-US" sz="1600" b="0" strike="noStrike" spc="-1" dirty="0">
                <a:solidFill>
                  <a:schemeClr val="dk1"/>
                </a:solidFill>
                <a:latin typeface="Albert Sans"/>
                <a:ea typeface="Albert Sans"/>
              </a:rPr>
              <a:t>To create an elegant and responsive user interface for an online indoor plant </a:t>
            </a:r>
            <a:r>
              <a:rPr lang="en-US" sz="1600" b="0" strike="noStrike" spc="-1" dirty="0" err="1">
                <a:solidFill>
                  <a:schemeClr val="dk1"/>
                </a:solidFill>
                <a:latin typeface="Albert Sans"/>
                <a:ea typeface="Albert Sans"/>
              </a:rPr>
              <a:t>store.To</a:t>
            </a:r>
            <a:r>
              <a:rPr lang="en-US" sz="1600" b="0" strike="noStrike" spc="-1" dirty="0">
                <a:solidFill>
                  <a:schemeClr val="dk1"/>
                </a:solidFill>
                <a:latin typeface="Albert Sans"/>
                <a:ea typeface="Albert Sans"/>
              </a:rPr>
              <a:t> enhance plant accessibility for urban consumers who prefer indoor </a:t>
            </a:r>
            <a:r>
              <a:rPr lang="en-US" sz="1600" b="0" strike="noStrike" spc="-1" dirty="0" err="1">
                <a:solidFill>
                  <a:schemeClr val="dk1"/>
                </a:solidFill>
                <a:latin typeface="Albert Sans"/>
                <a:ea typeface="Albert Sans"/>
              </a:rPr>
              <a:t>greenery.To</a:t>
            </a:r>
            <a:r>
              <a:rPr lang="en-US" sz="1600" b="0" strike="noStrike" spc="-1" dirty="0">
                <a:solidFill>
                  <a:schemeClr val="dk1"/>
                </a:solidFill>
                <a:latin typeface="Albert Sans"/>
                <a:ea typeface="Albert Sans"/>
              </a:rPr>
              <a:t> simulate basic e-commerce functionality (browsing, cart system, and navigation) without a backend</a:t>
            </a:r>
            <a:r>
              <a:rPr lang="en-US" sz="1200" b="0" strike="noStrike" spc="-1" dirty="0">
                <a:solidFill>
                  <a:schemeClr val="dk1"/>
                </a:solidFill>
                <a:latin typeface="Albert Sans"/>
                <a:ea typeface="Albert Sans"/>
              </a:rPr>
              <a:t>.</a:t>
            </a:r>
            <a:endParaRPr lang="en-US" sz="1200" b="0" strike="noStrike" spc="-1" dirty="0">
              <a:solidFill>
                <a:srgbClr val="FFFFFF"/>
              </a:solidFill>
              <a:latin typeface="OpenSymbol"/>
            </a:endParaRPr>
          </a:p>
        </p:txBody>
      </p:sp>
      <p:sp>
        <p:nvSpPr>
          <p:cNvPr id="77"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78"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80" name="PlaceHolder 1"/>
          <p:cNvSpPr>
            <a:spLocks noGrp="1"/>
          </p:cNvSpPr>
          <p:nvPr>
            <p:ph type="title"/>
          </p:nvPr>
        </p:nvSpPr>
        <p:spPr>
          <a:xfrm>
            <a:off x="3515040" y="347760"/>
            <a:ext cx="5348544" cy="944592"/>
          </a:xfrm>
          <a:prstGeom prst="rect">
            <a:avLst/>
          </a:prstGeom>
          <a:noFill/>
          <a:ln w="0">
            <a:noFill/>
          </a:ln>
        </p:spPr>
        <p:txBody>
          <a:bodyPr lIns="91440" tIns="91440" rIns="91440" bIns="91440" anchor="t">
            <a:normAutofit fontScale="90000"/>
          </a:bodyPr>
          <a:lstStyle/>
          <a:p>
            <a:pPr algn="r">
              <a:lnSpc>
                <a:spcPct val="100000"/>
              </a:lnSpc>
              <a:tabLst>
                <a:tab pos="0" algn="l"/>
              </a:tabLst>
            </a:pPr>
            <a:r>
              <a:rPr lang="en-IN" sz="4000" dirty="0"/>
              <a:t>2. Objective &amp; System Architecture</a:t>
            </a:r>
            <a:endParaRPr lang="fr-FR" sz="4000" b="0" strike="noStrike" spc="-1" dirty="0">
              <a:solidFill>
                <a:schemeClr val="dk1"/>
              </a:solidFill>
              <a:latin typeface="Arial"/>
            </a:endParaRPr>
          </a:p>
        </p:txBody>
      </p:sp>
      <p:sp>
        <p:nvSpPr>
          <p:cNvPr id="81"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01</a:t>
            </a:r>
            <a:endParaRPr lang="fr-FR" sz="6000" b="0" strike="noStrike" spc="-1">
              <a:solidFill>
                <a:schemeClr val="dk1"/>
              </a:solidFill>
              <a:latin typeface="Arial"/>
            </a:endParaRPr>
          </a:p>
        </p:txBody>
      </p:sp>
      <p:sp>
        <p:nvSpPr>
          <p:cNvPr id="82"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3"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 name="TextBox 4">
            <a:extLst>
              <a:ext uri="{FF2B5EF4-FFF2-40B4-BE49-F238E27FC236}">
                <a16:creationId xmlns:a16="http://schemas.microsoft.com/office/drawing/2014/main" id="{1BB64C09-26C8-05AD-9287-1E2C9A2437AB}"/>
              </a:ext>
            </a:extLst>
          </p:cNvPr>
          <p:cNvSpPr txBox="1"/>
          <p:nvPr/>
        </p:nvSpPr>
        <p:spPr>
          <a:xfrm>
            <a:off x="3766152" y="1485360"/>
            <a:ext cx="4846320" cy="3323987"/>
          </a:xfrm>
          <a:prstGeom prst="rect">
            <a:avLst/>
          </a:prstGeom>
          <a:noFill/>
        </p:spPr>
        <p:txBody>
          <a:bodyPr wrap="square">
            <a:spAutoFit/>
          </a:bodyPr>
          <a:lstStyle/>
          <a:p>
            <a:r>
              <a:rPr lang="en-US" sz="1400" dirty="0"/>
              <a:t>The main objective of this project is to design and develop a responsive, user-friendly front-end e-commerce platform for indoor plant shopping using HTML, CSS, and JavaScript. The system is built with the following goals:</a:t>
            </a:r>
          </a:p>
          <a:p>
            <a:endParaRPr lang="en-US" sz="1400" dirty="0"/>
          </a:p>
          <a:p>
            <a:r>
              <a:rPr lang="en-US" sz="1400" dirty="0"/>
              <a:t>Enable plant lovers to explore and purchase indoor plants online.</a:t>
            </a:r>
          </a:p>
          <a:p>
            <a:endParaRPr lang="en-US" sz="1400" dirty="0"/>
          </a:p>
          <a:p>
            <a:r>
              <a:rPr lang="en-US" sz="1400" dirty="0"/>
              <a:t>Provide a clean, aesthetic, and responsive UI for a better user experience.</a:t>
            </a:r>
          </a:p>
          <a:p>
            <a:endParaRPr lang="en-US" sz="1400" dirty="0"/>
          </a:p>
          <a:p>
            <a:r>
              <a:rPr lang="en-US" sz="1400" dirty="0"/>
              <a:t>Implement dynamic interactivity such as adding/removing items to/from the cart. Create a foundation that can later be extended with backend technologies and real-world deployment.</a:t>
            </a:r>
            <a:endParaRPr lang="en-IN"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61651" y="32760"/>
            <a:ext cx="4762080" cy="856800"/>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3. Key Features</a:t>
            </a:r>
            <a:endParaRPr lang="fr-FR" sz="2600" b="0" strike="noStrike" spc="-1" dirty="0">
              <a:solidFill>
                <a:schemeClr val="dk1"/>
              </a:solidFill>
              <a:latin typeface="Arial"/>
            </a:endParaRPr>
          </a:p>
        </p:txBody>
      </p:sp>
      <p:sp>
        <p:nvSpPr>
          <p:cNvPr id="85" name="PlaceHolder 2"/>
          <p:cNvSpPr>
            <a:spLocks noGrp="1"/>
          </p:cNvSpPr>
          <p:nvPr>
            <p:ph type="subTitle"/>
          </p:nvPr>
        </p:nvSpPr>
        <p:spPr>
          <a:xfrm>
            <a:off x="-127087" y="538981"/>
            <a:ext cx="4100219" cy="3788664"/>
          </a:xfrm>
          <a:prstGeom prst="rect">
            <a:avLst/>
          </a:prstGeom>
          <a:noFill/>
          <a:ln w="0">
            <a:noFill/>
          </a:ln>
        </p:spPr>
        <p:txBody>
          <a:bodyPr lIns="91440" tIns="91440" rIns="91440" bIns="91440" anchor="t">
            <a:noAutofit/>
          </a:bodyPr>
          <a:lstStyle/>
          <a:p>
            <a:pPr indent="0">
              <a:lnSpc>
                <a:spcPct val="100000"/>
              </a:lnSpc>
              <a:buNone/>
              <a:tabLst>
                <a:tab pos="0" algn="l"/>
              </a:tabLst>
            </a:pPr>
            <a:r>
              <a:rPr lang="en-US" sz="1200" dirty="0"/>
              <a:t>The </a:t>
            </a:r>
            <a:r>
              <a:rPr lang="en-US" sz="1200" b="1" dirty="0"/>
              <a:t>Indoor Plant Shopping E-Commerce Website</a:t>
            </a:r>
            <a:r>
              <a:rPr lang="en-US" sz="1200" dirty="0"/>
              <a:t> is a fully responsive and interactive front-end web application developed using HTML, CSS, and JavaScript. It features a clean and modern user interface optimized for desktop, tablet, and mobile devices. The website allows users to browse a variety of indoor plants displayed in a grid layout, with each product showcasing an image, name, price, and an "Add to Cart" button. The shopping cart is managed entirely using JavaScript, enabling users to add items, update quantities, remove products, and view the total cost dynamically. The site includes a sticky and responsive navigation bar with links to key sections such as Home, Products, About, Contact, and Cart. The contact page features a validated form that allows users to send messages, while the About Us page introduces the platform’s mission and team. Smooth scroll effects, hover animations, and alert pop-ups enhance the overall user experience. The project maintains an organized folder structure, making it scalable for future enhancements like login functionality, payment integration, and backend support.</a:t>
            </a:r>
            <a:endParaRPr lang="en-US" sz="1200" b="0" strike="noStrike" spc="-1" dirty="0">
              <a:solidFill>
                <a:srgbClr val="FFFFFF"/>
              </a:solidFill>
              <a:latin typeface="OpenSymbol"/>
            </a:endParaRPr>
          </a:p>
        </p:txBody>
      </p:sp>
      <p:sp>
        <p:nvSpPr>
          <p:cNvPr id="86"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pic>
        <p:nvPicPr>
          <p:cNvPr id="3074" name="Picture 2" descr="Various green plants arranged on a ...">
            <a:extLst>
              <a:ext uri="{FF2B5EF4-FFF2-40B4-BE49-F238E27FC236}">
                <a16:creationId xmlns:a16="http://schemas.microsoft.com/office/drawing/2014/main" id="{8F84CF59-8816-94E1-13F7-72AD92A9D7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25024" y="32760"/>
            <a:ext cx="5389809" cy="50779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66960"/>
            <a:ext cx="3596640" cy="725520"/>
          </a:xfrm>
          <a:prstGeom prst="rect">
            <a:avLst/>
          </a:prstGeom>
          <a:noFill/>
          <a:ln w="0">
            <a:noFill/>
          </a:ln>
        </p:spPr>
        <p:txBody>
          <a:bodyPr lIns="91440" tIns="91440" rIns="91440" bIns="91440" anchor="b">
            <a:normAutofit/>
          </a:bodyPr>
          <a:lstStyle/>
          <a:p>
            <a:pPr>
              <a:lnSpc>
                <a:spcPct val="100000"/>
              </a:lnSpc>
              <a:tabLst>
                <a:tab pos="0" algn="l"/>
              </a:tabLst>
            </a:pPr>
            <a:r>
              <a:rPr lang="en-IN" sz="2800" dirty="0"/>
              <a:t>4. Technology Stack</a:t>
            </a:r>
            <a:endParaRPr lang="fr-FR" sz="2600" b="0" strike="noStrike" spc="-1" dirty="0">
              <a:solidFill>
                <a:schemeClr val="dk1"/>
              </a:solidFill>
              <a:latin typeface="Arial"/>
            </a:endParaRPr>
          </a:p>
        </p:txBody>
      </p:sp>
      <p:sp>
        <p:nvSpPr>
          <p:cNvPr id="88" name="PlaceHolder 2"/>
          <p:cNvSpPr>
            <a:spLocks noGrp="1"/>
          </p:cNvSpPr>
          <p:nvPr>
            <p:ph type="subTitle"/>
          </p:nvPr>
        </p:nvSpPr>
        <p:spPr>
          <a:xfrm>
            <a:off x="163128" y="792480"/>
            <a:ext cx="4994088" cy="3901440"/>
          </a:xfrm>
          <a:prstGeom prst="rect">
            <a:avLst/>
          </a:prstGeom>
          <a:noFill/>
          <a:ln w="0">
            <a:noFill/>
          </a:ln>
        </p:spPr>
        <p:txBody>
          <a:bodyPr lIns="91440" tIns="91440" rIns="91440" bIns="91440" anchor="t">
            <a:normAutofit fontScale="92500"/>
          </a:bodyPr>
          <a:lstStyle/>
          <a:p>
            <a:pPr indent="0">
              <a:lnSpc>
                <a:spcPct val="100000"/>
              </a:lnSpc>
              <a:buNone/>
              <a:tabLst>
                <a:tab pos="0" algn="l"/>
              </a:tabLst>
            </a:pPr>
            <a:r>
              <a:rPr lang="en-US" sz="1600" b="0" strike="noStrike" spc="-1" dirty="0">
                <a:solidFill>
                  <a:srgbClr val="00B050"/>
                </a:solidFill>
                <a:latin typeface="OpenSymbol"/>
              </a:rPr>
              <a:t>🔹 Frontend:HTML5 – Used for creating the structure and semantic layout of all web pages.CSS3 – Used for styling, layout design, responsiveness, and </a:t>
            </a:r>
            <a:r>
              <a:rPr lang="en-US" sz="1600" b="0" strike="noStrike" spc="-1" dirty="0" err="1">
                <a:solidFill>
                  <a:srgbClr val="00B050"/>
                </a:solidFill>
                <a:latin typeface="OpenSymbol"/>
              </a:rPr>
              <a:t>animations.JavaScript</a:t>
            </a:r>
            <a:r>
              <a:rPr lang="en-US" sz="1600" b="0" strike="noStrike" spc="-1" dirty="0">
                <a:solidFill>
                  <a:srgbClr val="00B050"/>
                </a:solidFill>
                <a:latin typeface="OpenSymbol"/>
              </a:rPr>
              <a:t> (Vanilla JS) – Adds interactivity such as cart operations, dynamic total calculations, and form validation.</a:t>
            </a:r>
          </a:p>
          <a:p>
            <a:pPr indent="0">
              <a:lnSpc>
                <a:spcPct val="100000"/>
              </a:lnSpc>
              <a:buNone/>
              <a:tabLst>
                <a:tab pos="0" algn="l"/>
              </a:tabLst>
            </a:pPr>
            <a:r>
              <a:rPr lang="en-US" sz="1600" b="0" strike="noStrike" spc="-1" dirty="0">
                <a:solidFill>
                  <a:srgbClr val="00B050"/>
                </a:solidFill>
                <a:latin typeface="OpenSymbol"/>
              </a:rPr>
              <a:t>🔹 UI/UX </a:t>
            </a:r>
            <a:r>
              <a:rPr lang="en-US" sz="1600" b="0" strike="noStrike" spc="-1" dirty="0" err="1">
                <a:solidFill>
                  <a:srgbClr val="00B050"/>
                </a:solidFill>
                <a:latin typeface="OpenSymbol"/>
              </a:rPr>
              <a:t>Enhancements:Google</a:t>
            </a:r>
            <a:r>
              <a:rPr lang="en-US" sz="1600" b="0" strike="noStrike" spc="-1" dirty="0">
                <a:solidFill>
                  <a:srgbClr val="00B050"/>
                </a:solidFill>
                <a:latin typeface="OpenSymbol"/>
              </a:rPr>
              <a:t> Fonts – For modern and aesthetic </a:t>
            </a:r>
            <a:r>
              <a:rPr lang="en-US" sz="1600" b="0" strike="noStrike" spc="-1" dirty="0" err="1">
                <a:solidFill>
                  <a:srgbClr val="00B050"/>
                </a:solidFill>
                <a:latin typeface="OpenSymbol"/>
              </a:rPr>
              <a:t>typography.Font</a:t>
            </a:r>
            <a:r>
              <a:rPr lang="en-US" sz="1600" b="0" strike="noStrike" spc="-1" dirty="0">
                <a:solidFill>
                  <a:srgbClr val="00B050"/>
                </a:solidFill>
                <a:latin typeface="OpenSymbol"/>
              </a:rPr>
              <a:t> Awesome / Icons – To use attractive icons for UI elements like cart, navigation, and </a:t>
            </a:r>
            <a:r>
              <a:rPr lang="en-US" sz="1600" b="0" strike="noStrike" spc="-1" dirty="0" err="1">
                <a:solidFill>
                  <a:srgbClr val="00B050"/>
                </a:solidFill>
                <a:latin typeface="OpenSymbol"/>
              </a:rPr>
              <a:t>contact.Flexbox</a:t>
            </a:r>
            <a:r>
              <a:rPr lang="en-US" sz="1600" b="0" strike="noStrike" spc="-1" dirty="0">
                <a:solidFill>
                  <a:srgbClr val="00B050"/>
                </a:solidFill>
                <a:latin typeface="OpenSymbol"/>
              </a:rPr>
              <a:t> &amp; CSS Grid – For responsive page layout and </a:t>
            </a:r>
            <a:r>
              <a:rPr lang="en-US" sz="1600" b="0" strike="noStrike" spc="-1" dirty="0" err="1">
                <a:solidFill>
                  <a:srgbClr val="00B050"/>
                </a:solidFill>
                <a:latin typeface="OpenSymbol"/>
              </a:rPr>
              <a:t>alignment.Media</a:t>
            </a:r>
            <a:r>
              <a:rPr lang="en-US" sz="1600" b="0" strike="noStrike" spc="-1" dirty="0">
                <a:solidFill>
                  <a:srgbClr val="00B050"/>
                </a:solidFill>
                <a:latin typeface="OpenSymbol"/>
              </a:rPr>
              <a:t> Queries – For ensuring the design adapts to different screen sizes.</a:t>
            </a:r>
          </a:p>
          <a:p>
            <a:pPr indent="0">
              <a:lnSpc>
                <a:spcPct val="100000"/>
              </a:lnSpc>
              <a:buNone/>
              <a:tabLst>
                <a:tab pos="0" algn="l"/>
              </a:tabLst>
            </a:pPr>
            <a:r>
              <a:rPr lang="en-US" sz="1600" b="0" strike="noStrike" spc="-1" dirty="0">
                <a:solidFill>
                  <a:srgbClr val="00B050"/>
                </a:solidFill>
                <a:latin typeface="OpenSymbol"/>
              </a:rPr>
              <a:t>🔹 Development </a:t>
            </a:r>
            <a:r>
              <a:rPr lang="en-US" sz="1600" b="0" strike="noStrike" spc="-1" dirty="0" err="1">
                <a:solidFill>
                  <a:srgbClr val="00B050"/>
                </a:solidFill>
                <a:latin typeface="OpenSymbol"/>
              </a:rPr>
              <a:t>Tools:Visual</a:t>
            </a:r>
            <a:r>
              <a:rPr lang="en-US" sz="1600" b="0" strike="noStrike" spc="-1" dirty="0">
                <a:solidFill>
                  <a:srgbClr val="00B050"/>
                </a:solidFill>
                <a:latin typeface="OpenSymbol"/>
              </a:rPr>
              <a:t> Studio Code (VS Code) – Code editor used for </a:t>
            </a:r>
            <a:r>
              <a:rPr lang="en-US" sz="1600" b="0" strike="noStrike" spc="-1" dirty="0" err="1">
                <a:solidFill>
                  <a:srgbClr val="00B050"/>
                </a:solidFill>
                <a:latin typeface="OpenSymbol"/>
              </a:rPr>
              <a:t>development.Browser</a:t>
            </a:r>
            <a:r>
              <a:rPr lang="en-US" sz="1600" b="0" strike="noStrike" spc="-1" dirty="0">
                <a:solidFill>
                  <a:srgbClr val="00B050"/>
                </a:solidFill>
                <a:latin typeface="OpenSymbol"/>
              </a:rPr>
              <a:t> Developer Tools – For live testing, debugging, and responsiveness checks</a:t>
            </a:r>
            <a:r>
              <a:rPr lang="en-US" sz="1200" b="0" strike="noStrike" spc="-1" dirty="0">
                <a:solidFill>
                  <a:srgbClr val="00B050"/>
                </a:solidFill>
                <a:latin typeface="OpenSymbol"/>
              </a:rPr>
              <a:t>.</a:t>
            </a:r>
          </a:p>
        </p:txBody>
      </p:sp>
      <p:sp>
        <p:nvSpPr>
          <p:cNvPr id="89"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0"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a:lnSpc>
                <a:spcPct val="100000"/>
              </a:lnSpc>
              <a:tabLst>
                <a:tab pos="0" algn="l"/>
              </a:tabLst>
            </a:pPr>
            <a:r>
              <a:rPr lang="en" sz="3200" spc="-1" dirty="0">
                <a:solidFill>
                  <a:schemeClr val="dk1"/>
                </a:solidFill>
                <a:latin typeface="Atkinson Hyperlegible Next SemiBold"/>
              </a:rPr>
              <a:t>5.</a:t>
            </a:r>
            <a:r>
              <a:rPr lang="en-IN" sz="3200" dirty="0"/>
              <a:t> </a:t>
            </a:r>
            <a:r>
              <a:rPr lang="en-IN" sz="2800" dirty="0"/>
              <a:t>User Roles and Flow</a:t>
            </a:r>
            <a:endParaRPr lang="fr-FR" sz="2600" b="0" strike="noStrike" spc="-1" dirty="0">
              <a:solidFill>
                <a:schemeClr val="dk1"/>
              </a:solidFill>
              <a:latin typeface="Arial"/>
            </a:endParaRPr>
          </a:p>
        </p:txBody>
      </p:sp>
      <p:sp>
        <p:nvSpPr>
          <p:cNvPr id="92"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endParaRPr lang="en-US" sz="1200" b="0" strike="noStrike" spc="-1" dirty="0">
              <a:solidFill>
                <a:srgbClr val="FFFFFF"/>
              </a:solidFill>
              <a:latin typeface="OpenSymbol"/>
            </a:endParaRPr>
          </a:p>
        </p:txBody>
      </p:sp>
      <p:sp>
        <p:nvSpPr>
          <p:cNvPr id="93"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pic>
        <p:nvPicPr>
          <p:cNvPr id="5" name="Picture 4">
            <a:extLst>
              <a:ext uri="{FF2B5EF4-FFF2-40B4-BE49-F238E27FC236}">
                <a16:creationId xmlns:a16="http://schemas.microsoft.com/office/drawing/2014/main" id="{41C1865C-383B-99F0-6B20-1B688703D8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2042" y="1161852"/>
            <a:ext cx="6890725" cy="334918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5" name="PlaceHolder 1"/>
          <p:cNvSpPr>
            <a:spLocks noGrp="1"/>
          </p:cNvSpPr>
          <p:nvPr>
            <p:ph type="title"/>
          </p:nvPr>
        </p:nvSpPr>
        <p:spPr>
          <a:xfrm>
            <a:off x="2926080" y="304800"/>
            <a:ext cx="5503320" cy="1290360"/>
          </a:xfrm>
          <a:prstGeom prst="rect">
            <a:avLst/>
          </a:prstGeom>
          <a:noFill/>
          <a:ln w="0">
            <a:noFill/>
          </a:ln>
        </p:spPr>
        <p:txBody>
          <a:bodyPr lIns="91440" tIns="91440" rIns="91440" bIns="91440" anchor="t">
            <a:normAutofit/>
          </a:bodyPr>
          <a:lstStyle/>
          <a:p>
            <a:pPr algn="r">
              <a:lnSpc>
                <a:spcPct val="100000"/>
              </a:lnSpc>
              <a:tabLst>
                <a:tab pos="0" algn="l"/>
              </a:tabLst>
            </a:pPr>
            <a:r>
              <a:rPr lang="en-IN" sz="4000" dirty="0"/>
              <a:t>6. Key API Endpoints</a:t>
            </a:r>
            <a:endParaRPr lang="fr-FR" sz="4000" b="0" strike="noStrike" spc="-1" dirty="0">
              <a:solidFill>
                <a:schemeClr val="dk1"/>
              </a:solidFill>
              <a:latin typeface="Arial"/>
            </a:endParaRPr>
          </a:p>
        </p:txBody>
      </p:sp>
      <p:sp>
        <p:nvSpPr>
          <p:cNvPr id="96"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02</a:t>
            </a:r>
            <a:endParaRPr lang="fr-FR" sz="6000" b="0" strike="noStrike" spc="-1">
              <a:solidFill>
                <a:schemeClr val="dk1"/>
              </a:solidFill>
              <a:latin typeface="Arial"/>
            </a:endParaRPr>
          </a:p>
        </p:txBody>
      </p:sp>
      <p:sp>
        <p:nvSpPr>
          <p:cNvPr id="97"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98"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graphicFrame>
        <p:nvGraphicFramePr>
          <p:cNvPr id="2" name="Table 1">
            <a:extLst>
              <a:ext uri="{FF2B5EF4-FFF2-40B4-BE49-F238E27FC236}">
                <a16:creationId xmlns:a16="http://schemas.microsoft.com/office/drawing/2014/main" id="{E7BBC92E-ABE8-4A85-C399-F815EDF9E4C7}"/>
              </a:ext>
            </a:extLst>
          </p:cNvPr>
          <p:cNvGraphicFramePr>
            <a:graphicFrameLocks noGrp="1"/>
          </p:cNvGraphicFramePr>
          <p:nvPr>
            <p:extLst>
              <p:ext uri="{D42A27DB-BD31-4B8C-83A1-F6EECF244321}">
                <p14:modId xmlns:p14="http://schemas.microsoft.com/office/powerpoint/2010/main" val="1948752128"/>
              </p:ext>
            </p:extLst>
          </p:nvPr>
        </p:nvGraphicFramePr>
        <p:xfrm>
          <a:off x="3950208" y="1104840"/>
          <a:ext cx="4736592" cy="3830221"/>
        </p:xfrm>
        <a:graphic>
          <a:graphicData uri="http://schemas.openxmlformats.org/drawingml/2006/table">
            <a:tbl>
              <a:tblPr/>
              <a:tblGrid>
                <a:gridCol w="1578864">
                  <a:extLst>
                    <a:ext uri="{9D8B030D-6E8A-4147-A177-3AD203B41FA5}">
                      <a16:colId xmlns:a16="http://schemas.microsoft.com/office/drawing/2014/main" val="2738841365"/>
                    </a:ext>
                  </a:extLst>
                </a:gridCol>
                <a:gridCol w="1578864">
                  <a:extLst>
                    <a:ext uri="{9D8B030D-6E8A-4147-A177-3AD203B41FA5}">
                      <a16:colId xmlns:a16="http://schemas.microsoft.com/office/drawing/2014/main" val="864574115"/>
                    </a:ext>
                  </a:extLst>
                </a:gridCol>
                <a:gridCol w="1578864">
                  <a:extLst>
                    <a:ext uri="{9D8B030D-6E8A-4147-A177-3AD203B41FA5}">
                      <a16:colId xmlns:a16="http://schemas.microsoft.com/office/drawing/2014/main" val="3688665070"/>
                    </a:ext>
                  </a:extLst>
                </a:gridCol>
              </a:tblGrid>
              <a:tr h="724636">
                <a:tc>
                  <a:txBody>
                    <a:bodyPr/>
                    <a:lstStyle/>
                    <a:p>
                      <a:r>
                        <a:rPr lang="en-IN" b="1"/>
                        <a:t>Endpoint</a:t>
                      </a:r>
                      <a:endParaRPr lang="en-IN"/>
                    </a:p>
                  </a:txBody>
                  <a:tcPr anchor="ctr">
                    <a:lnL>
                      <a:noFill/>
                    </a:lnL>
                    <a:lnR>
                      <a:noFill/>
                    </a:lnR>
                    <a:lnT>
                      <a:noFill/>
                    </a:lnT>
                    <a:lnB>
                      <a:noFill/>
                    </a:lnB>
                    <a:noFill/>
                  </a:tcPr>
                </a:tc>
                <a:tc>
                  <a:txBody>
                    <a:bodyPr/>
                    <a:lstStyle/>
                    <a:p>
                      <a:r>
                        <a:rPr lang="en-IN" b="1"/>
                        <a:t>HTTP Method</a:t>
                      </a:r>
                      <a:endParaRPr lang="en-IN"/>
                    </a:p>
                  </a:txBody>
                  <a:tcPr anchor="ctr">
                    <a:lnL>
                      <a:noFill/>
                    </a:lnL>
                    <a:lnR>
                      <a:noFill/>
                    </a:lnR>
                    <a:lnT>
                      <a:noFill/>
                    </a:lnT>
                    <a:lnB>
                      <a:noFill/>
                    </a:lnB>
                    <a:noFill/>
                  </a:tcPr>
                </a:tc>
                <a:tc>
                  <a:txBody>
                    <a:bodyPr/>
                    <a:lstStyle/>
                    <a:p>
                      <a:r>
                        <a:rPr lang="en-IN" b="1"/>
                        <a:t>Purpose</a:t>
                      </a:r>
                      <a:endParaRPr lang="en-IN"/>
                    </a:p>
                  </a:txBody>
                  <a:tcPr anchor="ctr">
                    <a:lnL>
                      <a:noFill/>
                    </a:lnL>
                    <a:lnR>
                      <a:noFill/>
                    </a:lnR>
                    <a:lnT>
                      <a:noFill/>
                    </a:lnT>
                    <a:lnB>
                      <a:noFill/>
                    </a:lnB>
                    <a:noFill/>
                  </a:tcPr>
                </a:tc>
                <a:extLst>
                  <a:ext uri="{0D108BD9-81ED-4DB2-BD59-A6C34878D82A}">
                    <a16:rowId xmlns:a16="http://schemas.microsoft.com/office/drawing/2014/main" val="3938935977"/>
                  </a:ext>
                </a:extLst>
              </a:tr>
              <a:tr h="1035195">
                <a:tc>
                  <a:txBody>
                    <a:bodyPr/>
                    <a:lstStyle/>
                    <a:p>
                      <a:r>
                        <a:rPr lang="en-IN"/>
                        <a:t>/api/plants</a:t>
                      </a:r>
                    </a:p>
                  </a:txBody>
                  <a:tcPr anchor="ctr">
                    <a:lnL>
                      <a:noFill/>
                    </a:lnL>
                    <a:lnR>
                      <a:noFill/>
                    </a:lnR>
                    <a:lnT>
                      <a:noFill/>
                    </a:lnT>
                    <a:lnB>
                      <a:noFill/>
                    </a:lnB>
                    <a:noFill/>
                  </a:tcPr>
                </a:tc>
                <a:tc>
                  <a:txBody>
                    <a:bodyPr/>
                    <a:lstStyle/>
                    <a:p>
                      <a:r>
                        <a:rPr lang="en-IN" dirty="0"/>
                        <a:t>GET</a:t>
                      </a:r>
                    </a:p>
                  </a:txBody>
                  <a:tcPr anchor="ctr">
                    <a:lnL>
                      <a:noFill/>
                    </a:lnL>
                    <a:lnR>
                      <a:noFill/>
                    </a:lnR>
                    <a:lnT>
                      <a:noFill/>
                    </a:lnT>
                    <a:lnB>
                      <a:noFill/>
                    </a:lnB>
                    <a:noFill/>
                  </a:tcPr>
                </a:tc>
                <a:tc>
                  <a:txBody>
                    <a:bodyPr/>
                    <a:lstStyle/>
                    <a:p>
                      <a:r>
                        <a:rPr lang="en-US"/>
                        <a:t>Fetch all available indoor plants</a:t>
                      </a:r>
                    </a:p>
                  </a:txBody>
                  <a:tcPr anchor="ctr">
                    <a:lnL>
                      <a:noFill/>
                    </a:lnL>
                    <a:lnR>
                      <a:noFill/>
                    </a:lnR>
                    <a:lnT>
                      <a:noFill/>
                    </a:lnT>
                    <a:lnB>
                      <a:noFill/>
                    </a:lnB>
                    <a:noFill/>
                  </a:tcPr>
                </a:tc>
                <a:extLst>
                  <a:ext uri="{0D108BD9-81ED-4DB2-BD59-A6C34878D82A}">
                    <a16:rowId xmlns:a16="http://schemas.microsoft.com/office/drawing/2014/main" val="3167236304"/>
                  </a:ext>
                </a:extLst>
              </a:tr>
              <a:tr h="1035195">
                <a:tc>
                  <a:txBody>
                    <a:bodyPr/>
                    <a:lstStyle/>
                    <a:p>
                      <a:r>
                        <a:rPr lang="en-IN"/>
                        <a:t>/api/plants/:id</a:t>
                      </a:r>
                    </a:p>
                  </a:txBody>
                  <a:tcPr anchor="ctr">
                    <a:lnL>
                      <a:noFill/>
                    </a:lnL>
                    <a:lnR>
                      <a:noFill/>
                    </a:lnR>
                    <a:lnT>
                      <a:noFill/>
                    </a:lnT>
                    <a:lnB>
                      <a:noFill/>
                    </a:lnB>
                    <a:noFill/>
                  </a:tcPr>
                </a:tc>
                <a:tc>
                  <a:txBody>
                    <a:bodyPr/>
                    <a:lstStyle/>
                    <a:p>
                      <a:r>
                        <a:rPr lang="en-IN"/>
                        <a:t>GET</a:t>
                      </a:r>
                    </a:p>
                  </a:txBody>
                  <a:tcPr anchor="ctr">
                    <a:lnL>
                      <a:noFill/>
                    </a:lnL>
                    <a:lnR>
                      <a:noFill/>
                    </a:lnR>
                    <a:lnT>
                      <a:noFill/>
                    </a:lnT>
                    <a:lnB>
                      <a:noFill/>
                    </a:lnB>
                    <a:noFill/>
                  </a:tcPr>
                </a:tc>
                <a:tc>
                  <a:txBody>
                    <a:bodyPr/>
                    <a:lstStyle/>
                    <a:p>
                      <a:r>
                        <a:rPr lang="en-US"/>
                        <a:t>Fetch a specific plant by ID</a:t>
                      </a:r>
                    </a:p>
                  </a:txBody>
                  <a:tcPr anchor="ctr">
                    <a:lnL>
                      <a:noFill/>
                    </a:lnL>
                    <a:lnR>
                      <a:noFill/>
                    </a:lnR>
                    <a:lnT>
                      <a:noFill/>
                    </a:lnT>
                    <a:lnB>
                      <a:noFill/>
                    </a:lnB>
                    <a:noFill/>
                  </a:tcPr>
                </a:tc>
                <a:extLst>
                  <a:ext uri="{0D108BD9-81ED-4DB2-BD59-A6C34878D82A}">
                    <a16:rowId xmlns:a16="http://schemas.microsoft.com/office/drawing/2014/main" val="990481532"/>
                  </a:ext>
                </a:extLst>
              </a:tr>
              <a:tr h="1035195">
                <a:tc>
                  <a:txBody>
                    <a:bodyPr/>
                    <a:lstStyle/>
                    <a:p>
                      <a:r>
                        <a:rPr lang="en-IN"/>
                        <a:t>/api/plants</a:t>
                      </a:r>
                    </a:p>
                  </a:txBody>
                  <a:tcPr anchor="ctr">
                    <a:lnL>
                      <a:noFill/>
                    </a:lnL>
                    <a:lnR>
                      <a:noFill/>
                    </a:lnR>
                    <a:lnT>
                      <a:noFill/>
                    </a:lnT>
                    <a:lnB>
                      <a:noFill/>
                    </a:lnB>
                    <a:noFill/>
                  </a:tcPr>
                </a:tc>
                <a:tc>
                  <a:txBody>
                    <a:bodyPr/>
                    <a:lstStyle/>
                    <a:p>
                      <a:r>
                        <a:rPr lang="en-IN"/>
                        <a:t>POST</a:t>
                      </a:r>
                    </a:p>
                  </a:txBody>
                  <a:tcPr anchor="ctr">
                    <a:lnL>
                      <a:noFill/>
                    </a:lnL>
                    <a:lnR>
                      <a:noFill/>
                    </a:lnR>
                    <a:lnT>
                      <a:noFill/>
                    </a:lnT>
                    <a:lnB>
                      <a:noFill/>
                    </a:lnB>
                    <a:noFill/>
                  </a:tcPr>
                </a:tc>
                <a:tc>
                  <a:txBody>
                    <a:bodyPr/>
                    <a:lstStyle/>
                    <a:p>
                      <a:r>
                        <a:rPr lang="en-US" dirty="0"/>
                        <a:t>Add a new plant (admin only)</a:t>
                      </a:r>
                    </a:p>
                  </a:txBody>
                  <a:tcPr anchor="ctr">
                    <a:lnL>
                      <a:noFill/>
                    </a:lnL>
                    <a:lnR>
                      <a:noFill/>
                    </a:lnR>
                    <a:lnT>
                      <a:noFill/>
                    </a:lnT>
                    <a:lnB>
                      <a:noFill/>
                    </a:lnB>
                    <a:noFill/>
                  </a:tcPr>
                </a:tc>
                <a:extLst>
                  <a:ext uri="{0D108BD9-81ED-4DB2-BD59-A6C34878D82A}">
                    <a16:rowId xmlns:a16="http://schemas.microsoft.com/office/drawing/2014/main" val="1974868127"/>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a:lnSpc>
                <a:spcPct val="100000"/>
              </a:lnSpc>
              <a:tabLst>
                <a:tab pos="0" algn="l"/>
              </a:tabLst>
            </a:pPr>
            <a:r>
              <a:rPr lang="en-US" sz="2800" dirty="0"/>
              <a:t>7. How to Run the Project</a:t>
            </a:r>
            <a:endParaRPr lang="fr-FR" sz="2600" b="0" strike="noStrike" spc="-1" dirty="0">
              <a:solidFill>
                <a:schemeClr val="dk1"/>
              </a:solidFill>
              <a:latin typeface="Arial"/>
            </a:endParaRPr>
          </a:p>
        </p:txBody>
      </p:sp>
      <p:sp>
        <p:nvSpPr>
          <p:cNvPr id="100" name="PlaceHolder 2"/>
          <p:cNvSpPr>
            <a:spLocks noGrp="1"/>
          </p:cNvSpPr>
          <p:nvPr>
            <p:ph type="subTitle"/>
          </p:nvPr>
        </p:nvSpPr>
        <p:spPr>
          <a:xfrm>
            <a:off x="509472" y="1363464"/>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endParaRPr lang="en-US" sz="1200" b="0" strike="noStrike" spc="-1" dirty="0">
              <a:solidFill>
                <a:srgbClr val="FFFFFF"/>
              </a:solidFill>
              <a:latin typeface="OpenSymbol"/>
            </a:endParaRPr>
          </a:p>
        </p:txBody>
      </p:sp>
      <p:sp>
        <p:nvSpPr>
          <p:cNvPr id="101"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pic>
        <p:nvPicPr>
          <p:cNvPr id="3" name="Picture 2">
            <a:extLst>
              <a:ext uri="{FF2B5EF4-FFF2-40B4-BE49-F238E27FC236}">
                <a16:creationId xmlns:a16="http://schemas.microsoft.com/office/drawing/2014/main" id="{E168FDEC-9C9F-CD14-9A30-1E9E944894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472" y="1019066"/>
            <a:ext cx="7659168" cy="367659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0" y="-68562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IN" sz="2600" b="0" strike="noStrike" spc="-1" dirty="0">
                <a:solidFill>
                  <a:schemeClr val="dk1"/>
                </a:solidFill>
                <a:latin typeface="Atkinson Hyperlegible Next Medium"/>
                <a:ea typeface="Atkinson Hyperlegible Next Medium"/>
              </a:rPr>
              <a:t>8. Future Enhancements</a:t>
            </a:r>
            <a:endParaRPr lang="fr-FR" sz="2600" b="0" strike="noStrike" spc="-1" dirty="0">
              <a:solidFill>
                <a:schemeClr val="dk1"/>
              </a:solidFill>
              <a:latin typeface="Arial"/>
            </a:endParaRPr>
          </a:p>
        </p:txBody>
      </p:sp>
      <p:sp>
        <p:nvSpPr>
          <p:cNvPr id="103" name="PlaceHolder 2"/>
          <p:cNvSpPr>
            <a:spLocks noGrp="1"/>
          </p:cNvSpPr>
          <p:nvPr>
            <p:ph type="subTitle"/>
          </p:nvPr>
        </p:nvSpPr>
        <p:spPr>
          <a:xfrm>
            <a:off x="0" y="838620"/>
            <a:ext cx="5669280" cy="4304700"/>
          </a:xfrm>
          <a:prstGeom prst="rect">
            <a:avLst/>
          </a:prstGeom>
          <a:noFill/>
          <a:ln w="0">
            <a:noFill/>
          </a:ln>
        </p:spPr>
        <p:txBody>
          <a:bodyPr lIns="91440" tIns="91440" rIns="91440" bIns="91440" anchor="t">
            <a:normAutofit fontScale="77500" lnSpcReduction="20000"/>
          </a:bodyPr>
          <a:lstStyle/>
          <a:p>
            <a:pPr marL="0" indent="0">
              <a:buNone/>
            </a:pPr>
            <a:r>
              <a:rPr lang="en-US" sz="1200" b="1" dirty="0"/>
              <a:t>1.Payment Gateway Integration</a:t>
            </a:r>
          </a:p>
          <a:p>
            <a:r>
              <a:rPr lang="en-US" sz="1200" dirty="0"/>
              <a:t>Integrate with </a:t>
            </a:r>
            <a:r>
              <a:rPr lang="en-US" sz="1200" b="1" dirty="0" err="1"/>
              <a:t>Razorpay</a:t>
            </a:r>
            <a:r>
              <a:rPr lang="en-US" sz="1200" b="1" dirty="0"/>
              <a:t>, Stripe, or PayPal</a:t>
            </a:r>
            <a:r>
              <a:rPr lang="en-US" sz="1200" dirty="0"/>
              <a:t> for online transactions.</a:t>
            </a:r>
          </a:p>
          <a:p>
            <a:r>
              <a:rPr lang="en-US" sz="1200" dirty="0"/>
              <a:t>Enable secure and seamless payment processing.</a:t>
            </a:r>
          </a:p>
          <a:p>
            <a:pPr marL="0" indent="0">
              <a:buNone/>
            </a:pPr>
            <a:r>
              <a:rPr lang="en-US" sz="1200" b="1" dirty="0"/>
              <a:t>2.Backend Integration</a:t>
            </a:r>
          </a:p>
          <a:p>
            <a:r>
              <a:rPr lang="en-US" sz="1200" dirty="0"/>
              <a:t>Build a backend using </a:t>
            </a:r>
            <a:r>
              <a:rPr lang="en-US" sz="1200" b="1" dirty="0"/>
              <a:t>Node.js + Express</a:t>
            </a:r>
            <a:r>
              <a:rPr lang="en-US" sz="1200" dirty="0"/>
              <a:t> or </a:t>
            </a:r>
            <a:r>
              <a:rPr lang="en-US" sz="1200" b="1" dirty="0"/>
              <a:t>Firebase</a:t>
            </a:r>
            <a:r>
              <a:rPr lang="en-US" sz="1200" dirty="0"/>
              <a:t>.</a:t>
            </a:r>
          </a:p>
          <a:p>
            <a:r>
              <a:rPr lang="en-US" sz="1200" dirty="0"/>
              <a:t>Store and retrieve plant data dynamically from a </a:t>
            </a:r>
            <a:r>
              <a:rPr lang="en-US" sz="1200" b="1" dirty="0"/>
              <a:t>MongoDB or </a:t>
            </a:r>
            <a:r>
              <a:rPr lang="en-US" sz="1200" b="1" dirty="0" err="1"/>
              <a:t>Firestore</a:t>
            </a:r>
            <a:r>
              <a:rPr lang="en-US" sz="1200" dirty="0"/>
              <a:t> database.</a:t>
            </a:r>
          </a:p>
          <a:p>
            <a:r>
              <a:rPr lang="en-US" sz="1200" dirty="0"/>
              <a:t>Admin dashboard to manage inventory</a:t>
            </a:r>
          </a:p>
          <a:p>
            <a:pPr marL="0" indent="0">
              <a:buNone/>
            </a:pPr>
            <a:r>
              <a:rPr lang="en-US" sz="1200" b="1" dirty="0"/>
              <a:t>3. Product Filtering &amp; Search</a:t>
            </a:r>
          </a:p>
          <a:p>
            <a:r>
              <a:rPr lang="en-US" sz="1200" dirty="0"/>
              <a:t>Filter plants by category (e.g., succulents, air-purifying, indoor flowering).</a:t>
            </a:r>
          </a:p>
          <a:p>
            <a:r>
              <a:rPr lang="en-US" sz="1200" dirty="0"/>
              <a:t>Implement real-time </a:t>
            </a:r>
            <a:r>
              <a:rPr lang="en-US" sz="1200" b="1" dirty="0"/>
              <a:t>search functionality</a:t>
            </a:r>
            <a:r>
              <a:rPr lang="en-US" sz="1200" dirty="0"/>
              <a:t> for product names.</a:t>
            </a:r>
          </a:p>
          <a:p>
            <a:pPr marL="0" indent="0">
              <a:buNone/>
            </a:pPr>
            <a:r>
              <a:rPr lang="en-US" sz="1200" b="1" dirty="0"/>
              <a:t>4.Ratings &amp; Reviews</a:t>
            </a:r>
          </a:p>
          <a:p>
            <a:r>
              <a:rPr lang="en-US" sz="1200" dirty="0"/>
              <a:t>Allow users to rate and review plants after purchase.</a:t>
            </a:r>
          </a:p>
          <a:p>
            <a:r>
              <a:rPr lang="en-US" sz="1200" dirty="0"/>
              <a:t>Display average ratings and recent reviews on product cards.</a:t>
            </a:r>
          </a:p>
          <a:p>
            <a:pPr marL="0" indent="0">
              <a:buNone/>
            </a:pPr>
            <a:r>
              <a:rPr lang="en-US" sz="1200" b="1" dirty="0"/>
              <a:t>5.Multi-language Support</a:t>
            </a:r>
          </a:p>
          <a:p>
            <a:r>
              <a:rPr lang="en-US" sz="1200" dirty="0"/>
              <a:t>Use i18n (internationalization) libraries to provide </a:t>
            </a:r>
            <a:r>
              <a:rPr lang="en-US" sz="1200" b="1" dirty="0"/>
              <a:t>content in multiple languages</a:t>
            </a:r>
            <a:r>
              <a:rPr lang="en-US" sz="1200" dirty="0"/>
              <a:t>.</a:t>
            </a:r>
          </a:p>
          <a:p>
            <a:r>
              <a:rPr lang="en-US" sz="1200" dirty="0"/>
              <a:t>Attract a broader audience globally.</a:t>
            </a:r>
          </a:p>
          <a:p>
            <a:pPr marL="0" indent="0">
              <a:buNone/>
            </a:pPr>
            <a:r>
              <a:rPr lang="en-US" sz="1200" b="1" dirty="0"/>
              <a:t>5.AI-Based Plant Suggestions</a:t>
            </a:r>
          </a:p>
          <a:p>
            <a:r>
              <a:rPr lang="en-US" sz="1200" dirty="0"/>
              <a:t>Suggest plants based on user browsing or cart history.</a:t>
            </a:r>
          </a:p>
          <a:p>
            <a:r>
              <a:rPr lang="en-US" sz="1200" dirty="0"/>
              <a:t>Display “You may also like” sections using basic machine learning logic.</a:t>
            </a:r>
          </a:p>
          <a:p>
            <a:pPr indent="0">
              <a:lnSpc>
                <a:spcPct val="100000"/>
              </a:lnSpc>
              <a:buNone/>
              <a:tabLst>
                <a:tab pos="0" algn="l"/>
              </a:tabLst>
            </a:pPr>
            <a:endParaRPr lang="en-US" sz="1200" b="0" strike="noStrike" spc="-1" dirty="0">
              <a:solidFill>
                <a:srgbClr val="FFFFFF"/>
              </a:solidFill>
              <a:latin typeface="OpenSymbol"/>
            </a:endParaRPr>
          </a:p>
        </p:txBody>
      </p:sp>
      <p:sp>
        <p:nvSpPr>
          <p:cNvPr id="104"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05"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64</TotalTime>
  <Words>906</Words>
  <Application>Microsoft Office PowerPoint</Application>
  <PresentationFormat>On-screen Show (16:9)</PresentationFormat>
  <Paragraphs>78</Paragraphs>
  <Slides>18</Slides>
  <Notes>0</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18</vt:i4>
      </vt:variant>
    </vt:vector>
  </HeadingPairs>
  <TitlesOfParts>
    <vt:vector size="30" baseType="lpstr">
      <vt:lpstr>Albert Sans</vt:lpstr>
      <vt:lpstr>Arial</vt:lpstr>
      <vt:lpstr>Atkinson Hyperlegible Next Medium</vt:lpstr>
      <vt:lpstr>Atkinson Hyperlegible Next SemiBold</vt:lpstr>
      <vt:lpstr>OpenSymbol</vt:lpstr>
      <vt:lpstr>Symbol</vt:lpstr>
      <vt:lpstr>Wingdings</vt:lpstr>
      <vt:lpstr>Multipurpose Business Template</vt:lpstr>
      <vt:lpstr>Multipurpose Business Template</vt:lpstr>
      <vt:lpstr>Multipurpose Business Template</vt:lpstr>
      <vt:lpstr>Multipurpose Business Template</vt:lpstr>
      <vt:lpstr>Multipurpose Business Template</vt:lpstr>
      <vt:lpstr>Indoor Plant Shopping Website</vt:lpstr>
      <vt:lpstr>1. Project Overview</vt:lpstr>
      <vt:lpstr>2. Objective &amp; System Architecture</vt:lpstr>
      <vt:lpstr>3. Key Features</vt:lpstr>
      <vt:lpstr>4. Technology Stack</vt:lpstr>
      <vt:lpstr>5. User Roles and Flow</vt:lpstr>
      <vt:lpstr>6. Key API Endpoints</vt:lpstr>
      <vt:lpstr>7. How to Run the Project</vt:lpstr>
      <vt:lpstr>8. Future Enhancements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Sri Dinesh</cp:lastModifiedBy>
  <cp:revision>1</cp:revision>
  <dcterms:modified xsi:type="dcterms:W3CDTF">2025-06-30T16:39:45Z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2025-06-30T15:34:48Z</dcterms:created>
  <dc:creator>Unknown Creator</dc:creator>
  <dc:description/>
  <dc:language>en-US</dc:language>
  <cp:lastModifiedBy>Unknown Creator</cp:lastModifiedBy>
  <dcterms:modified xsi:type="dcterms:W3CDTF">2025-06-30T15:34:48Z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